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CDE27-223B-4CE1-BC79-722BE0705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0A647-7405-4314-8FCF-5344E8E03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F5DC1-FF83-45EF-A732-C9C50B5F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F9DC-CC2B-494C-913D-DFDBC6EE222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ED5C5-B169-4A84-B0E8-644B5457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A15FE-8BF5-4614-BA51-83F2461F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25EF-20B2-4E43-8698-8BA6C767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1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1674E-E40F-4199-BEF8-177563BD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72E9E1-A98C-4B6A-AC55-EC7BB1C5F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01D6C-17B7-4A38-A75A-A935EF0D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F9DC-CC2B-494C-913D-DFDBC6EE222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6976-4E38-47BB-B643-7DAE5F726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43C92-681D-4A9B-A236-98368729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25EF-20B2-4E43-8698-8BA6C767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6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D6ED6C-2DAC-4C60-BDA2-76B9C8ED5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02831-4EB8-4C06-8ECA-DCFB1641C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05AFA-5AE3-497D-B99D-459779EB4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F9DC-CC2B-494C-913D-DFDBC6EE222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E0AA2-0393-4831-895D-B86D649A2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C00C4-63FD-437C-B230-802405FF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25EF-20B2-4E43-8698-8BA6C767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5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00DB-7087-4BFA-B3C9-0D73E970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AA354-D14A-4D2D-BFF3-6C82180F5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B4527-A2FF-40AF-8821-0B3E5C23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F9DC-CC2B-494C-913D-DFDBC6EE222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AC8FC-A5FD-4104-A42C-E63E5A7E9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A6622-731C-48EC-AF88-B45CD078C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25EF-20B2-4E43-8698-8BA6C767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3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11262-4B43-441E-831C-1CC1ECAD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0F819-85FD-408B-98EF-FF54164F9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01086-C07A-4A21-843A-FED0DEE64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F9DC-CC2B-494C-913D-DFDBC6EE222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3EAEC-65A3-469E-84D8-B6AE3EE3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D6A6F-143D-4EF7-9106-771F6D9E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25EF-20B2-4E43-8698-8BA6C767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5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8389-8E02-4A0C-963E-69810300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C40BA-D219-462C-B1B8-9F40B2E06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FD969-D588-452C-98EF-0F9517120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53EF7-F6FA-4E80-A0FB-73F3C2DC6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F9DC-CC2B-494C-913D-DFDBC6EE222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33C30-5190-4DAE-AC98-F356D0A5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0F269-36FB-4702-A972-FFBA0F78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25EF-20B2-4E43-8698-8BA6C767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1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5106E-B507-43EE-A6AF-0DA9EDC1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BDDD4-5022-4980-AB43-C356C089C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2CB32-CB61-4CC3-BAB0-6B9B8CB1F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6E5ED-21B6-4AA0-AEDD-D53914696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A316A-4341-45E1-8D71-5333ECEB3B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4569FC-4B82-4B01-8CAD-12EA7750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F9DC-CC2B-494C-913D-DFDBC6EE222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FF2B3E-C557-4F22-A4BE-64BAF6C7C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FF58D-3878-4227-8B5F-755A99986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25EF-20B2-4E43-8698-8BA6C767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5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EF43F-F251-4D1D-B9D8-9CA2FC9A0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49A99-04A2-4A3D-9249-C432BD35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F9DC-CC2B-494C-913D-DFDBC6EE222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F8FC0-D34C-4959-B15B-E1EFA214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F6789-93F3-400A-AE26-E6D8141DE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25EF-20B2-4E43-8698-8BA6C767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0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6053DB-C8C0-49DA-9844-3BFDD6BAF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F9DC-CC2B-494C-913D-DFDBC6EE222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06F442-0279-4B3F-BE11-E9508D3F7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7D186-2A4F-4BC5-B98B-8CFC8BC0C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25EF-20B2-4E43-8698-8BA6C767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7FA07-20F7-4BB0-810C-9D43A3EF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AAD4C-B0B9-48BA-9D53-F883169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4B914-838E-4F37-8659-20A235777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F933A-AF3D-4978-BEC7-ADED1461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F9DC-CC2B-494C-913D-DFDBC6EE222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89F82-2264-4F5F-BC94-28E9F7D9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25400-57C7-4215-8377-714D44EA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25EF-20B2-4E43-8698-8BA6C767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5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9B684-1BA4-4D71-AA6E-0F42B4AB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66B1BE-E3D4-459C-BE45-5800C22A2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5548E-4121-4D8B-B3C8-0CBF55367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6D622-2C0E-4C1F-8E87-4151F63EA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F9DC-CC2B-494C-913D-DFDBC6EE222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313C3-099D-4CC0-9A73-10012CA3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0613B-2334-4E74-A17B-2C74869C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25EF-20B2-4E43-8698-8BA6C767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6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DB9A5D-24C3-45DE-942D-88027F7D5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46A08-D67B-4769-AC42-041CF2DF1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9176F-00AA-46F7-A0E1-2E0484176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4F9DC-CC2B-494C-913D-DFDBC6EE222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F1BDF-41E7-4A09-B3A3-D93900A0B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9C691-5052-4931-84B3-B54989BF6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325EF-20B2-4E43-8698-8BA6C767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2PnwlFxMqs?feature=oembed" TargetMode="Externa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1FA1-EEB9-4963-A41C-8392EB86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Vietnam War Unit Notes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 descr="chicago-lg">
            <a:extLst>
              <a:ext uri="{FF2B5EF4-FFF2-40B4-BE49-F238E27FC236}">
                <a16:creationId xmlns:a16="http://schemas.microsoft.com/office/drawing/2014/main" id="{5750D030-E72C-46B5-9C4C-8DEFEF0AE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 r="-1" b="19153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</p:spPr>
      </p:pic>
      <p:pic>
        <p:nvPicPr>
          <p:cNvPr id="8" name="Picture 10" descr="Vietnam protest march">
            <a:extLst>
              <a:ext uri="{FF2B5EF4-FFF2-40B4-BE49-F238E27FC236}">
                <a16:creationId xmlns:a16="http://schemas.microsoft.com/office/drawing/2014/main" id="{4E1DF38F-7F00-492D-BAD0-DBB1F6593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7" r="19723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 descr="Kent State shooting">
            <a:extLst>
              <a:ext uri="{FF2B5EF4-FFF2-40B4-BE49-F238E27FC236}">
                <a16:creationId xmlns:a16="http://schemas.microsoft.com/office/drawing/2014/main" id="{26E35151-4F28-4E97-8656-C4ABCE551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4" r="5783" b="-4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10" descr="_40336499_helicopters300">
            <a:extLst>
              <a:ext uri="{FF2B5EF4-FFF2-40B4-BE49-F238E27FC236}">
                <a16:creationId xmlns:a16="http://schemas.microsoft.com/office/drawing/2014/main" id="{FAB5589A-B74C-4FA8-83BD-F8B6F1107D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3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8" descr="Vietnam Wall">
            <a:extLst>
              <a:ext uri="{FF2B5EF4-FFF2-40B4-BE49-F238E27FC236}">
                <a16:creationId xmlns:a16="http://schemas.microsoft.com/office/drawing/2014/main" id="{5D7917A2-7CFB-4C7E-8642-DDE19C4EB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3" r="13325" b="1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473631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B3712-8262-4444-AEC7-0772B96B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5400">
                <a:solidFill>
                  <a:srgbClr val="FFFFFF"/>
                </a:solidFill>
              </a:rPr>
              <a:t>My Lai Massacre</a:t>
            </a:r>
            <a:endParaRPr lang="en-US" sz="540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CalleyDM0510_468x700.jpg">
            <a:extLst>
              <a:ext uri="{FF2B5EF4-FFF2-40B4-BE49-F238E27FC236}">
                <a16:creationId xmlns:a16="http://schemas.microsoft.com/office/drawing/2014/main" id="{CE318B34-B421-43B9-8C70-BBC0E0468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5314" y="2426818"/>
            <a:ext cx="266842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3" descr="My_Lai_massacre.jpg">
            <a:extLst>
              <a:ext uri="{FF2B5EF4-FFF2-40B4-BE49-F238E27FC236}">
                <a16:creationId xmlns:a16="http://schemas.microsoft.com/office/drawing/2014/main" id="{B4E654DF-44A3-42E9-9707-D07E45030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570625"/>
            <a:ext cx="5455917" cy="37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0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266" name="Picture 2" descr="AMERICAN EXPERIENCE: My Lai | KPBS">
            <a:extLst>
              <a:ext uri="{FF2B5EF4-FFF2-40B4-BE49-F238E27FC236}">
                <a16:creationId xmlns:a16="http://schemas.microsoft.com/office/drawing/2014/main" id="{32DF8A0F-8EAB-47C6-8379-4E299DFB3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r="4141" b="1"/>
          <a:stretch/>
        </p:blipFill>
        <p:spPr bwMode="auto"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F4B73-D835-4B42-833C-4BF9F5212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326" y="804499"/>
            <a:ext cx="5259714" cy="5804848"/>
          </a:xfrm>
        </p:spPr>
        <p:txBody>
          <a:bodyPr anchor="t">
            <a:normAutofit/>
          </a:bodyPr>
          <a:lstStyle/>
          <a:p>
            <a:r>
              <a:rPr lang="en-US" altLang="en-US" sz="3200" dirty="0"/>
              <a:t>1. Americans became aware of this incident from a NY Times reporter .</a:t>
            </a:r>
          </a:p>
          <a:p>
            <a:r>
              <a:rPr lang="en-US" altLang="en-US" sz="3200" dirty="0"/>
              <a:t>2. A U.S. platoon under the command of LT. William </a:t>
            </a:r>
            <a:r>
              <a:rPr lang="en-US" altLang="en-US" sz="3200" dirty="0" err="1"/>
              <a:t>Calley</a:t>
            </a:r>
            <a:r>
              <a:rPr lang="en-US" altLang="en-US" sz="3200" dirty="0"/>
              <a:t> had massacred innocent civilians in the small village of My Lai.</a:t>
            </a:r>
          </a:p>
          <a:p>
            <a:r>
              <a:rPr lang="en-US" altLang="en-US" sz="3200" dirty="0"/>
              <a:t>3. </a:t>
            </a:r>
            <a:r>
              <a:rPr lang="en-US" altLang="en-US" sz="3200" dirty="0" err="1"/>
              <a:t>Calley</a:t>
            </a:r>
            <a:r>
              <a:rPr lang="en-US" altLang="en-US" sz="3200" dirty="0"/>
              <a:t> looking for Vietcong rounded up women, children and the elderly and executed more than 200.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13382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0E8E0-3939-4BF8-B20D-AE2D11586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492300"/>
            <a:ext cx="4929556" cy="5670756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4. Twenty-five soldiers were charged with some degree of discipline, but only </a:t>
            </a:r>
            <a:r>
              <a:rPr lang="en-US" altLang="en-US" sz="3200" dirty="0" err="1"/>
              <a:t>Calley</a:t>
            </a:r>
            <a:r>
              <a:rPr lang="en-US" altLang="en-US" sz="3200" dirty="0"/>
              <a:t> was convicted and imprisoned.</a:t>
            </a:r>
          </a:p>
          <a:p>
            <a:r>
              <a:rPr lang="en-US" altLang="en-US" sz="3200" dirty="0"/>
              <a:t>5. Soldiers of his unit said they were just taking orders from their lieutenant.</a:t>
            </a:r>
          </a:p>
          <a:p>
            <a:r>
              <a:rPr lang="en-US" altLang="en-US" sz="3200" dirty="0"/>
              <a:t>6. Public Opinion turned even more negative. </a:t>
            </a:r>
          </a:p>
          <a:p>
            <a:endParaRPr lang="en-US" sz="3200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 descr="Digital History">
            <a:extLst>
              <a:ext uri="{FF2B5EF4-FFF2-40B4-BE49-F238E27FC236}">
                <a16:creationId xmlns:a16="http://schemas.microsoft.com/office/drawing/2014/main" id="{072B1D01-474A-4F93-8856-7F8C1B2E6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r="14128" b="1"/>
          <a:stretch/>
        </p:blipFill>
        <p:spPr bwMode="auto">
          <a:xfrm>
            <a:off x="6829038" y="3676499"/>
            <a:ext cx="4853685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William Calley Jr. and the My Lai Massacre | New Georgia Encyclopedia">
            <a:extLst>
              <a:ext uri="{FF2B5EF4-FFF2-40B4-BE49-F238E27FC236}">
                <a16:creationId xmlns:a16="http://schemas.microsoft.com/office/drawing/2014/main" id="{77E12B09-231C-43D5-8CC1-AEA36B294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2" r="-1" b="3911"/>
          <a:stretch/>
        </p:blipFill>
        <p:spPr bwMode="auto">
          <a:xfrm>
            <a:off x="6829039" y="492300"/>
            <a:ext cx="4853685" cy="2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20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816D0-46AB-42BC-8F1C-E4AF8ACD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4"/>
            <a:ext cx="4929556" cy="1190960"/>
          </a:xfrm>
        </p:spPr>
        <p:txBody>
          <a:bodyPr anchor="b">
            <a:normAutofit/>
          </a:bodyPr>
          <a:lstStyle/>
          <a:p>
            <a:r>
              <a:rPr lang="en-US" altLang="en-US" sz="4000" kern="0" dirty="0">
                <a:latin typeface="Arial"/>
              </a:rPr>
              <a:t>Nixon Winds Down U.S. Involvement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D438C-9E59-4EA3-9DFE-03484E43B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49" y="1700463"/>
            <a:ext cx="5887439" cy="4792413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1. 1968, Nixon becomes Pres.-LBJ decided not to run again.</a:t>
            </a:r>
          </a:p>
          <a:p>
            <a:r>
              <a:rPr lang="en-US" altLang="en-US" sz="3200" dirty="0"/>
              <a:t>2. Nixon began slow process of </a:t>
            </a:r>
            <a:r>
              <a:rPr lang="en-US" altLang="en-US" sz="3200" i="1" dirty="0"/>
              <a:t>Vietnamization,</a:t>
            </a:r>
            <a:r>
              <a:rPr lang="en-US" altLang="en-US" sz="3200" dirty="0"/>
              <a:t>-turning the war slowly over to the S. Vietnamese army while the U.S. withdraws.</a:t>
            </a:r>
          </a:p>
          <a:p>
            <a:r>
              <a:rPr lang="en-US" altLang="en-US" sz="3200" dirty="0"/>
              <a:t>3. Finally in 1972, the last American troops left Vietnam.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" descr="Nixon's &quot;Vietnamization&quot; 1968 - The Vietnam War">
            <a:extLst>
              <a:ext uri="{FF2B5EF4-FFF2-40B4-BE49-F238E27FC236}">
                <a16:creationId xmlns:a16="http://schemas.microsoft.com/office/drawing/2014/main" id="{EC1FACAE-2915-4502-97AA-985349D0E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139"/>
          <a:stretch/>
        </p:blipFill>
        <p:spPr bwMode="auto">
          <a:xfrm>
            <a:off x="6818278" y="343454"/>
            <a:ext cx="4853685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Nixon Vietnamizes the Vietnam War | by Richard Brownell | Medium">
            <a:extLst>
              <a:ext uri="{FF2B5EF4-FFF2-40B4-BE49-F238E27FC236}">
                <a16:creationId xmlns:a16="http://schemas.microsoft.com/office/drawing/2014/main" id="{DC5DDE4D-C99A-4F11-B868-E27001357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6" r="10690" b="2"/>
          <a:stretch/>
        </p:blipFill>
        <p:spPr bwMode="auto">
          <a:xfrm>
            <a:off x="6818278" y="3597883"/>
            <a:ext cx="4853685" cy="2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10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hat Led to the Fall of Saigon? - HISTORY">
            <a:extLst>
              <a:ext uri="{FF2B5EF4-FFF2-40B4-BE49-F238E27FC236}">
                <a16:creationId xmlns:a16="http://schemas.microsoft.com/office/drawing/2014/main" id="{4548471A-E34B-4EB5-A76F-E4E378737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8" r="5078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4E94D-2515-40B3-9AE2-1EDBFB21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673768"/>
            <a:ext cx="6172200" cy="5507576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4. Without American military support the S. Vietnamese Army was too weak to defend itself. </a:t>
            </a:r>
          </a:p>
          <a:p>
            <a:pPr marL="0" indent="0">
              <a:buNone/>
            </a:pPr>
            <a:endParaRPr lang="en-US" altLang="en-US" sz="3200" dirty="0"/>
          </a:p>
          <a:p>
            <a:r>
              <a:rPr lang="en-US" altLang="en-US" sz="3200" dirty="0"/>
              <a:t>5. 1975, the North launched a giant offensive against the South. S. Vietnamese Gov’t collapsed, N and S were re-united but now under Communist rule.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1480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E70AE2-832E-4D1F-A983-946F2217D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725C5-D4BD-4974-8C61-6A3D1BC0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00" y="367880"/>
            <a:ext cx="6140449" cy="1323439"/>
          </a:xfrm>
        </p:spPr>
        <p:txBody>
          <a:bodyPr anchor="t">
            <a:normAutofit/>
          </a:bodyPr>
          <a:lstStyle/>
          <a:p>
            <a:r>
              <a:rPr lang="en-US" altLang="en-US" sz="4000" dirty="0">
                <a:solidFill>
                  <a:schemeClr val="bg1"/>
                </a:solidFill>
              </a:rPr>
              <a:t>The Effects of the War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6386" name="Picture 2" descr="American veterans - The Vietnam War and Its Impact">
            <a:extLst>
              <a:ext uri="{FF2B5EF4-FFF2-40B4-BE49-F238E27FC236}">
                <a16:creationId xmlns:a16="http://schemas.microsoft.com/office/drawing/2014/main" id="{D1668ED3-07DD-4CF4-9D56-1D5322803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" r="-1" b="-1"/>
          <a:stretch/>
        </p:blipFill>
        <p:spPr bwMode="auto">
          <a:xfrm>
            <a:off x="-7809" y="1"/>
            <a:ext cx="4566747" cy="3333749"/>
          </a:xfrm>
          <a:custGeom>
            <a:avLst/>
            <a:gdLst/>
            <a:ahLst/>
            <a:cxnLst/>
            <a:rect l="l" t="t" r="r" b="b"/>
            <a:pathLst>
              <a:path w="4566747" h="3333749">
                <a:moveTo>
                  <a:pt x="3726625" y="1508457"/>
                </a:moveTo>
                <a:lnTo>
                  <a:pt x="3698531" y="1596213"/>
                </a:lnTo>
                <a:cubicBezTo>
                  <a:pt x="3696054" y="1604978"/>
                  <a:pt x="3697579" y="1615836"/>
                  <a:pt x="3700436" y="1624980"/>
                </a:cubicBezTo>
                <a:cubicBezTo>
                  <a:pt x="3710152" y="1656223"/>
                  <a:pt x="3734537" y="1676036"/>
                  <a:pt x="3757017" y="1697753"/>
                </a:cubicBezTo>
                <a:cubicBezTo>
                  <a:pt x="3766924" y="1707279"/>
                  <a:pt x="3773972" y="1720423"/>
                  <a:pt x="3779686" y="1733188"/>
                </a:cubicBezTo>
                <a:cubicBezTo>
                  <a:pt x="3794357" y="1766335"/>
                  <a:pt x="3807501" y="1800246"/>
                  <a:pt x="3821407" y="1833775"/>
                </a:cubicBezTo>
                <a:cubicBezTo>
                  <a:pt x="3822741" y="1837013"/>
                  <a:pt x="3826170" y="1839679"/>
                  <a:pt x="3829028" y="1842158"/>
                </a:cubicBezTo>
                <a:cubicBezTo>
                  <a:pt x="3859129" y="1866922"/>
                  <a:pt x="3889418" y="1891497"/>
                  <a:pt x="3919519" y="1916454"/>
                </a:cubicBezTo>
                <a:cubicBezTo>
                  <a:pt x="3925233" y="1921216"/>
                  <a:pt x="3929425" y="1928076"/>
                  <a:pt x="3934949" y="1933219"/>
                </a:cubicBezTo>
                <a:cubicBezTo>
                  <a:pt x="3942569" y="1940459"/>
                  <a:pt x="3949810" y="1949603"/>
                  <a:pt x="3958954" y="1953413"/>
                </a:cubicBezTo>
                <a:cubicBezTo>
                  <a:pt x="3987719" y="1965224"/>
                  <a:pt x="4000103" y="1987894"/>
                  <a:pt x="4005437" y="2016469"/>
                </a:cubicBezTo>
                <a:cubicBezTo>
                  <a:pt x="4010390" y="2042570"/>
                  <a:pt x="4014582" y="2068669"/>
                  <a:pt x="4020296" y="2094578"/>
                </a:cubicBezTo>
                <a:cubicBezTo>
                  <a:pt x="4027154" y="2126201"/>
                  <a:pt x="4034584" y="2157636"/>
                  <a:pt x="4042967" y="2188879"/>
                </a:cubicBezTo>
                <a:cubicBezTo>
                  <a:pt x="4046587" y="2202404"/>
                  <a:pt x="4050777" y="2216692"/>
                  <a:pt x="4058207" y="2228314"/>
                </a:cubicBezTo>
                <a:cubicBezTo>
                  <a:pt x="4078782" y="2260890"/>
                  <a:pt x="4092688" y="2295753"/>
                  <a:pt x="4087164" y="2334044"/>
                </a:cubicBezTo>
                <a:cubicBezTo>
                  <a:pt x="4082782" y="2364715"/>
                  <a:pt x="4094022" y="2390434"/>
                  <a:pt x="4111549" y="2409485"/>
                </a:cubicBezTo>
                <a:cubicBezTo>
                  <a:pt x="4119503" y="2418154"/>
                  <a:pt x="4125016" y="2426976"/>
                  <a:pt x="4128650" y="2435912"/>
                </a:cubicBezTo>
                <a:lnTo>
                  <a:pt x="4134481" y="2463017"/>
                </a:lnTo>
                <a:lnTo>
                  <a:pt x="4134480" y="2463032"/>
                </a:lnTo>
                <a:lnTo>
                  <a:pt x="4125839" y="2518261"/>
                </a:lnTo>
                <a:lnTo>
                  <a:pt x="4125838" y="2518263"/>
                </a:lnTo>
                <a:cubicBezTo>
                  <a:pt x="4123171" y="2527789"/>
                  <a:pt x="4122027" y="2536457"/>
                  <a:pt x="4122194" y="2545005"/>
                </a:cubicBezTo>
                <a:lnTo>
                  <a:pt x="4122194" y="2545006"/>
                </a:lnTo>
                <a:cubicBezTo>
                  <a:pt x="4122360" y="2553555"/>
                  <a:pt x="4123837" y="2561985"/>
                  <a:pt x="4126408" y="2571034"/>
                </a:cubicBezTo>
                <a:cubicBezTo>
                  <a:pt x="4138410" y="2612945"/>
                  <a:pt x="4170987" y="2640950"/>
                  <a:pt x="4199562" y="2668001"/>
                </a:cubicBezTo>
                <a:cubicBezTo>
                  <a:pt x="4223947" y="2691054"/>
                  <a:pt x="4237663" y="2716963"/>
                  <a:pt x="4247952" y="2745348"/>
                </a:cubicBezTo>
                <a:lnTo>
                  <a:pt x="4247953" y="2745351"/>
                </a:lnTo>
                <a:lnTo>
                  <a:pt x="4253873" y="2778005"/>
                </a:lnTo>
                <a:lnTo>
                  <a:pt x="4253453" y="2785439"/>
                </a:lnTo>
                <a:lnTo>
                  <a:pt x="4243374" y="2811779"/>
                </a:lnTo>
                <a:lnTo>
                  <a:pt x="4243370" y="2811786"/>
                </a:lnTo>
                <a:lnTo>
                  <a:pt x="4243372" y="2811786"/>
                </a:lnTo>
                <a:lnTo>
                  <a:pt x="4243374" y="2811779"/>
                </a:lnTo>
                <a:lnTo>
                  <a:pt x="4253024" y="2793022"/>
                </a:lnTo>
                <a:lnTo>
                  <a:pt x="4253453" y="2785439"/>
                </a:lnTo>
                <a:lnTo>
                  <a:pt x="4254653" y="2782304"/>
                </a:lnTo>
                <a:lnTo>
                  <a:pt x="4253873" y="2778005"/>
                </a:lnTo>
                <a:lnTo>
                  <a:pt x="4254283" y="2770756"/>
                </a:lnTo>
                <a:lnTo>
                  <a:pt x="4247953" y="2745351"/>
                </a:lnTo>
                <a:lnTo>
                  <a:pt x="4247952" y="2745347"/>
                </a:lnTo>
                <a:cubicBezTo>
                  <a:pt x="4237663" y="2716962"/>
                  <a:pt x="4223947" y="2691053"/>
                  <a:pt x="4199562" y="2668000"/>
                </a:cubicBezTo>
                <a:cubicBezTo>
                  <a:pt x="4170987" y="2640949"/>
                  <a:pt x="4138410" y="2612944"/>
                  <a:pt x="4126408" y="2571033"/>
                </a:cubicBezTo>
                <a:lnTo>
                  <a:pt x="4122194" y="2545006"/>
                </a:lnTo>
                <a:lnTo>
                  <a:pt x="4125838" y="2518264"/>
                </a:lnTo>
                <a:lnTo>
                  <a:pt x="4125839" y="2518261"/>
                </a:lnTo>
                <a:lnTo>
                  <a:pt x="4132419" y="2490550"/>
                </a:lnTo>
                <a:lnTo>
                  <a:pt x="4134480" y="2463032"/>
                </a:lnTo>
                <a:lnTo>
                  <a:pt x="4134482" y="2463018"/>
                </a:lnTo>
                <a:lnTo>
                  <a:pt x="4134481" y="2463017"/>
                </a:lnTo>
                <a:lnTo>
                  <a:pt x="4134482" y="2463017"/>
                </a:lnTo>
                <a:cubicBezTo>
                  <a:pt x="4133600" y="2444776"/>
                  <a:pt x="4127457" y="2426821"/>
                  <a:pt x="4111549" y="2409484"/>
                </a:cubicBezTo>
                <a:cubicBezTo>
                  <a:pt x="4094022" y="2390433"/>
                  <a:pt x="4082782" y="2364714"/>
                  <a:pt x="4087164" y="2334043"/>
                </a:cubicBezTo>
                <a:cubicBezTo>
                  <a:pt x="4092688" y="2295752"/>
                  <a:pt x="4078782" y="2260889"/>
                  <a:pt x="4058207" y="2228313"/>
                </a:cubicBezTo>
                <a:cubicBezTo>
                  <a:pt x="4050777" y="2216691"/>
                  <a:pt x="4046587" y="2202403"/>
                  <a:pt x="4042967" y="2188878"/>
                </a:cubicBezTo>
                <a:cubicBezTo>
                  <a:pt x="4034584" y="2157635"/>
                  <a:pt x="4027154" y="2126200"/>
                  <a:pt x="4020296" y="2094577"/>
                </a:cubicBezTo>
                <a:cubicBezTo>
                  <a:pt x="4014582" y="2068668"/>
                  <a:pt x="4010390" y="2042569"/>
                  <a:pt x="4005437" y="2016468"/>
                </a:cubicBezTo>
                <a:cubicBezTo>
                  <a:pt x="4000103" y="1987893"/>
                  <a:pt x="3987719" y="1965223"/>
                  <a:pt x="3958954" y="1953412"/>
                </a:cubicBezTo>
                <a:cubicBezTo>
                  <a:pt x="3949810" y="1949602"/>
                  <a:pt x="3942569" y="1940458"/>
                  <a:pt x="3934949" y="1933218"/>
                </a:cubicBezTo>
                <a:cubicBezTo>
                  <a:pt x="3929425" y="1928075"/>
                  <a:pt x="3925233" y="1921215"/>
                  <a:pt x="3919519" y="1916453"/>
                </a:cubicBezTo>
                <a:cubicBezTo>
                  <a:pt x="3889418" y="1891496"/>
                  <a:pt x="3859129" y="1866921"/>
                  <a:pt x="3829028" y="1842157"/>
                </a:cubicBezTo>
                <a:cubicBezTo>
                  <a:pt x="3826170" y="1839678"/>
                  <a:pt x="3822741" y="1837012"/>
                  <a:pt x="3821407" y="1833774"/>
                </a:cubicBezTo>
                <a:cubicBezTo>
                  <a:pt x="3807501" y="1800245"/>
                  <a:pt x="3794358" y="1766334"/>
                  <a:pt x="3779686" y="1733187"/>
                </a:cubicBezTo>
                <a:cubicBezTo>
                  <a:pt x="3773972" y="1720422"/>
                  <a:pt x="3766924" y="1707278"/>
                  <a:pt x="3757018" y="1697752"/>
                </a:cubicBezTo>
                <a:cubicBezTo>
                  <a:pt x="3734538" y="1676035"/>
                  <a:pt x="3710152" y="1656222"/>
                  <a:pt x="3700436" y="1624979"/>
                </a:cubicBezTo>
                <a:cubicBezTo>
                  <a:pt x="3697580" y="1615835"/>
                  <a:pt x="3696055" y="1604977"/>
                  <a:pt x="3698532" y="1596212"/>
                </a:cubicBezTo>
                <a:close/>
                <a:moveTo>
                  <a:pt x="3745230" y="1459072"/>
                </a:moveTo>
                <a:lnTo>
                  <a:pt x="3745229" y="1459073"/>
                </a:lnTo>
                <a:lnTo>
                  <a:pt x="3736012" y="1481571"/>
                </a:lnTo>
                <a:close/>
                <a:moveTo>
                  <a:pt x="3764423" y="1268757"/>
                </a:moveTo>
                <a:cubicBezTo>
                  <a:pt x="3764875" y="1275401"/>
                  <a:pt x="3766447" y="1281688"/>
                  <a:pt x="3769590" y="1286069"/>
                </a:cubicBezTo>
                <a:cubicBezTo>
                  <a:pt x="3784163" y="1306929"/>
                  <a:pt x="3790403" y="1328552"/>
                  <a:pt x="3791927" y="1350627"/>
                </a:cubicBezTo>
                <a:lnTo>
                  <a:pt x="3786333" y="1413839"/>
                </a:lnTo>
                <a:lnTo>
                  <a:pt x="3791928" y="1350626"/>
                </a:lnTo>
                <a:cubicBezTo>
                  <a:pt x="3790403" y="1328551"/>
                  <a:pt x="3784164" y="1306929"/>
                  <a:pt x="3769590" y="1286068"/>
                </a:cubicBezTo>
                <a:close/>
                <a:moveTo>
                  <a:pt x="3706152" y="773034"/>
                </a:moveTo>
                <a:lnTo>
                  <a:pt x="3706152" y="773035"/>
                </a:lnTo>
                <a:cubicBezTo>
                  <a:pt x="3708438" y="800276"/>
                  <a:pt x="3711676" y="827329"/>
                  <a:pt x="3714152" y="854379"/>
                </a:cubicBezTo>
                <a:cubicBezTo>
                  <a:pt x="3716438" y="878956"/>
                  <a:pt x="3717200" y="903722"/>
                  <a:pt x="3745205" y="915343"/>
                </a:cubicBezTo>
                <a:cubicBezTo>
                  <a:pt x="3749587" y="917059"/>
                  <a:pt x="3752825" y="922773"/>
                  <a:pt x="3755683" y="927155"/>
                </a:cubicBezTo>
                <a:cubicBezTo>
                  <a:pt x="3799691" y="994785"/>
                  <a:pt x="3798547" y="1030980"/>
                  <a:pt x="3752063" y="1097087"/>
                </a:cubicBezTo>
                <a:cubicBezTo>
                  <a:pt x="3747301" y="1103945"/>
                  <a:pt x="3743871" y="1118613"/>
                  <a:pt x="3747681" y="1123185"/>
                </a:cubicBezTo>
                <a:cubicBezTo>
                  <a:pt x="3763493" y="1142617"/>
                  <a:pt x="3770542" y="1162953"/>
                  <a:pt x="3772400" y="1184028"/>
                </a:cubicBezTo>
                <a:cubicBezTo>
                  <a:pt x="3770542" y="1162953"/>
                  <a:pt x="3763494" y="1142616"/>
                  <a:pt x="3747682" y="1123184"/>
                </a:cubicBezTo>
                <a:cubicBezTo>
                  <a:pt x="3743872" y="1118612"/>
                  <a:pt x="3747302" y="1103944"/>
                  <a:pt x="3752064" y="1097086"/>
                </a:cubicBezTo>
                <a:cubicBezTo>
                  <a:pt x="3798548" y="1030979"/>
                  <a:pt x="3799692" y="994784"/>
                  <a:pt x="3755684" y="927154"/>
                </a:cubicBezTo>
                <a:cubicBezTo>
                  <a:pt x="3752826" y="922772"/>
                  <a:pt x="3749588" y="917058"/>
                  <a:pt x="3745206" y="915342"/>
                </a:cubicBezTo>
                <a:cubicBezTo>
                  <a:pt x="3717200" y="903721"/>
                  <a:pt x="3716438" y="878955"/>
                  <a:pt x="3714152" y="854378"/>
                </a:cubicBezTo>
                <a:close/>
                <a:moveTo>
                  <a:pt x="3761553" y="517850"/>
                </a:moveTo>
                <a:lnTo>
                  <a:pt x="3752635" y="556047"/>
                </a:lnTo>
                <a:cubicBezTo>
                  <a:pt x="3750539" y="564048"/>
                  <a:pt x="3745015" y="572622"/>
                  <a:pt x="3746157" y="580050"/>
                </a:cubicBezTo>
                <a:cubicBezTo>
                  <a:pt x="3749491" y="601578"/>
                  <a:pt x="3747062" y="622200"/>
                  <a:pt x="3742776" y="642537"/>
                </a:cubicBezTo>
                <a:lnTo>
                  <a:pt x="3730253" y="694927"/>
                </a:lnTo>
                <a:lnTo>
                  <a:pt x="3742777" y="642536"/>
                </a:lnTo>
                <a:cubicBezTo>
                  <a:pt x="3747063" y="622200"/>
                  <a:pt x="3749492" y="601577"/>
                  <a:pt x="3746158" y="580049"/>
                </a:cubicBezTo>
                <a:cubicBezTo>
                  <a:pt x="3745016" y="572621"/>
                  <a:pt x="3750540" y="564047"/>
                  <a:pt x="3752636" y="556046"/>
                </a:cubicBezTo>
                <a:close/>
                <a:moveTo>
                  <a:pt x="3760066" y="313532"/>
                </a:moveTo>
                <a:lnTo>
                  <a:pt x="3760065" y="313533"/>
                </a:lnTo>
                <a:cubicBezTo>
                  <a:pt x="3755873" y="316389"/>
                  <a:pt x="3758159" y="330298"/>
                  <a:pt x="3759493" y="338870"/>
                </a:cubicBezTo>
                <a:lnTo>
                  <a:pt x="3759499" y="338898"/>
                </a:lnTo>
                <a:lnTo>
                  <a:pt x="3769400" y="395639"/>
                </a:lnTo>
                <a:lnTo>
                  <a:pt x="3765590" y="367327"/>
                </a:lnTo>
                <a:lnTo>
                  <a:pt x="3759499" y="338898"/>
                </a:lnTo>
                <a:lnTo>
                  <a:pt x="3759494" y="338869"/>
                </a:lnTo>
                <a:cubicBezTo>
                  <a:pt x="3758827" y="334583"/>
                  <a:pt x="3757922" y="328963"/>
                  <a:pt x="3757708" y="324057"/>
                </a:cubicBezTo>
                <a:close/>
                <a:moveTo>
                  <a:pt x="3782393" y="281567"/>
                </a:moveTo>
                <a:lnTo>
                  <a:pt x="3777498" y="295414"/>
                </a:lnTo>
                <a:lnTo>
                  <a:pt x="3777499" y="295414"/>
                </a:lnTo>
                <a:close/>
                <a:moveTo>
                  <a:pt x="3769073" y="24485"/>
                </a:moveTo>
                <a:lnTo>
                  <a:pt x="3766810" y="74128"/>
                </a:lnTo>
                <a:cubicBezTo>
                  <a:pt x="3767733" y="91491"/>
                  <a:pt x="3770043" y="108702"/>
                  <a:pt x="3772734" y="125860"/>
                </a:cubicBezTo>
                <a:lnTo>
                  <a:pt x="3777129" y="153387"/>
                </a:lnTo>
                <a:lnTo>
                  <a:pt x="3785402" y="228943"/>
                </a:lnTo>
                <a:lnTo>
                  <a:pt x="3780943" y="177270"/>
                </a:lnTo>
                <a:lnTo>
                  <a:pt x="3777129" y="153387"/>
                </a:lnTo>
                <a:lnTo>
                  <a:pt x="3776930" y="151568"/>
                </a:lnTo>
                <a:cubicBezTo>
                  <a:pt x="3772700" y="125875"/>
                  <a:pt x="3768195" y="100173"/>
                  <a:pt x="3766811" y="74128"/>
                </a:cubicBezTo>
                <a:close/>
                <a:moveTo>
                  <a:pt x="3766492" y="0"/>
                </a:moveTo>
                <a:lnTo>
                  <a:pt x="3769210" y="21485"/>
                </a:lnTo>
                <a:lnTo>
                  <a:pt x="3766492" y="0"/>
                </a:lnTo>
                <a:lnTo>
                  <a:pt x="4230600" y="0"/>
                </a:lnTo>
                <a:lnTo>
                  <a:pt x="4229473" y="2816"/>
                </a:lnTo>
                <a:cubicBezTo>
                  <a:pt x="4221091" y="21485"/>
                  <a:pt x="4218423" y="43011"/>
                  <a:pt x="4215374" y="63586"/>
                </a:cubicBezTo>
                <a:cubicBezTo>
                  <a:pt x="4209850" y="101307"/>
                  <a:pt x="4206420" y="139218"/>
                  <a:pt x="4201468" y="176938"/>
                </a:cubicBezTo>
                <a:cubicBezTo>
                  <a:pt x="4200324" y="184940"/>
                  <a:pt x="4198230" y="194084"/>
                  <a:pt x="4193466" y="200181"/>
                </a:cubicBezTo>
                <a:cubicBezTo>
                  <a:pt x="4161461" y="241900"/>
                  <a:pt x="4152508" y="292578"/>
                  <a:pt x="4155554" y="340773"/>
                </a:cubicBezTo>
                <a:cubicBezTo>
                  <a:pt x="4157843" y="378685"/>
                  <a:pt x="4159557" y="415834"/>
                  <a:pt x="4156319" y="453363"/>
                </a:cubicBezTo>
                <a:cubicBezTo>
                  <a:pt x="4156127" y="456221"/>
                  <a:pt x="4156509" y="460031"/>
                  <a:pt x="4158033" y="462125"/>
                </a:cubicBezTo>
                <a:cubicBezTo>
                  <a:pt x="4168129" y="475080"/>
                  <a:pt x="4168891" y="488606"/>
                  <a:pt x="4170605" y="505181"/>
                </a:cubicBezTo>
                <a:cubicBezTo>
                  <a:pt x="4173083" y="528614"/>
                  <a:pt x="4171367" y="550140"/>
                  <a:pt x="4167177" y="571859"/>
                </a:cubicBezTo>
                <a:cubicBezTo>
                  <a:pt x="4164129" y="587671"/>
                  <a:pt x="4157843" y="603672"/>
                  <a:pt x="4149840" y="617771"/>
                </a:cubicBezTo>
                <a:cubicBezTo>
                  <a:pt x="4138600" y="637391"/>
                  <a:pt x="4134220" y="656254"/>
                  <a:pt x="4149078" y="674922"/>
                </a:cubicBezTo>
                <a:cubicBezTo>
                  <a:pt x="4164891" y="695115"/>
                  <a:pt x="4159367" y="717976"/>
                  <a:pt x="4159937" y="740267"/>
                </a:cubicBezTo>
                <a:cubicBezTo>
                  <a:pt x="4160129" y="749981"/>
                  <a:pt x="4159747" y="760269"/>
                  <a:pt x="4162223" y="769604"/>
                </a:cubicBezTo>
                <a:cubicBezTo>
                  <a:pt x="4169273" y="796654"/>
                  <a:pt x="4179941" y="822755"/>
                  <a:pt x="4184703" y="850188"/>
                </a:cubicBezTo>
                <a:cubicBezTo>
                  <a:pt x="4187370" y="865429"/>
                  <a:pt x="4182607" y="882383"/>
                  <a:pt x="4179179" y="898197"/>
                </a:cubicBezTo>
                <a:cubicBezTo>
                  <a:pt x="4175559" y="914199"/>
                  <a:pt x="4170035" y="930010"/>
                  <a:pt x="4164319" y="945443"/>
                </a:cubicBezTo>
                <a:cubicBezTo>
                  <a:pt x="4160509" y="955919"/>
                  <a:pt x="4156889" y="967349"/>
                  <a:pt x="4150030" y="975732"/>
                </a:cubicBezTo>
                <a:cubicBezTo>
                  <a:pt x="4134410" y="994784"/>
                  <a:pt x="4131742" y="1014405"/>
                  <a:pt x="4139934" y="1036886"/>
                </a:cubicBezTo>
                <a:cubicBezTo>
                  <a:pt x="4141268" y="1040314"/>
                  <a:pt x="4141268" y="1044314"/>
                  <a:pt x="4141458" y="1048124"/>
                </a:cubicBezTo>
                <a:cubicBezTo>
                  <a:pt x="4145458" y="1109090"/>
                  <a:pt x="4147936" y="1170050"/>
                  <a:pt x="4154032" y="1230632"/>
                </a:cubicBezTo>
                <a:cubicBezTo>
                  <a:pt x="4156509" y="1255205"/>
                  <a:pt x="4167367" y="1278828"/>
                  <a:pt x="4174225" y="1303023"/>
                </a:cubicBezTo>
                <a:cubicBezTo>
                  <a:pt x="4175559" y="1307977"/>
                  <a:pt x="4177655" y="1313503"/>
                  <a:pt x="4176701" y="1318455"/>
                </a:cubicBezTo>
                <a:cubicBezTo>
                  <a:pt x="4167177" y="1372367"/>
                  <a:pt x="4181083" y="1422853"/>
                  <a:pt x="4199372" y="1472574"/>
                </a:cubicBezTo>
                <a:cubicBezTo>
                  <a:pt x="4201279" y="1477716"/>
                  <a:pt x="4200706" y="1484003"/>
                  <a:pt x="4200324" y="1489719"/>
                </a:cubicBezTo>
                <a:cubicBezTo>
                  <a:pt x="4198992" y="1505723"/>
                  <a:pt x="4192324" y="1523058"/>
                  <a:pt x="4196324" y="1537536"/>
                </a:cubicBezTo>
                <a:cubicBezTo>
                  <a:pt x="4207374" y="1576018"/>
                  <a:pt x="4220709" y="1614119"/>
                  <a:pt x="4237473" y="1650316"/>
                </a:cubicBezTo>
                <a:cubicBezTo>
                  <a:pt x="4254428" y="1687085"/>
                  <a:pt x="4268716" y="1721184"/>
                  <a:pt x="4251572" y="1763286"/>
                </a:cubicBezTo>
                <a:cubicBezTo>
                  <a:pt x="4244331" y="1781193"/>
                  <a:pt x="4249477" y="1804815"/>
                  <a:pt x="4251380" y="1825392"/>
                </a:cubicBezTo>
                <a:cubicBezTo>
                  <a:pt x="4252904" y="1840440"/>
                  <a:pt x="4261479" y="1854919"/>
                  <a:pt x="4261479" y="1869779"/>
                </a:cubicBezTo>
                <a:cubicBezTo>
                  <a:pt x="4261479" y="1909407"/>
                  <a:pt x="4271574" y="1944648"/>
                  <a:pt x="4292149" y="1978939"/>
                </a:cubicBezTo>
                <a:cubicBezTo>
                  <a:pt x="4300149" y="1992278"/>
                  <a:pt x="4294815" y="2013042"/>
                  <a:pt x="4296911" y="2030377"/>
                </a:cubicBezTo>
                <a:cubicBezTo>
                  <a:pt x="4299387" y="2048667"/>
                  <a:pt x="4301673" y="2067524"/>
                  <a:pt x="4307200" y="2085053"/>
                </a:cubicBezTo>
                <a:cubicBezTo>
                  <a:pt x="4321679" y="2130392"/>
                  <a:pt x="4338061" y="2175162"/>
                  <a:pt x="4353301" y="2220311"/>
                </a:cubicBezTo>
                <a:cubicBezTo>
                  <a:pt x="4365876" y="2257458"/>
                  <a:pt x="4355969" y="2294038"/>
                  <a:pt x="4350635" y="2330805"/>
                </a:cubicBezTo>
                <a:cubicBezTo>
                  <a:pt x="4347205" y="2353858"/>
                  <a:pt x="4339013" y="2375382"/>
                  <a:pt x="4351205" y="2401291"/>
                </a:cubicBezTo>
                <a:cubicBezTo>
                  <a:pt x="4362828" y="2426058"/>
                  <a:pt x="4360159" y="2457491"/>
                  <a:pt x="4366446" y="2485306"/>
                </a:cubicBezTo>
                <a:cubicBezTo>
                  <a:pt x="4371780" y="2508741"/>
                  <a:pt x="4380354" y="2531408"/>
                  <a:pt x="4388736" y="2554078"/>
                </a:cubicBezTo>
                <a:cubicBezTo>
                  <a:pt x="4400167" y="2584941"/>
                  <a:pt x="4412167" y="2615420"/>
                  <a:pt x="4406453" y="2649142"/>
                </a:cubicBezTo>
                <a:cubicBezTo>
                  <a:pt x="4399976" y="2687435"/>
                  <a:pt x="4424359" y="2713722"/>
                  <a:pt x="4440554" y="2743825"/>
                </a:cubicBezTo>
                <a:cubicBezTo>
                  <a:pt x="4451602" y="2764589"/>
                  <a:pt x="4459795" y="2787258"/>
                  <a:pt x="4466653" y="2809929"/>
                </a:cubicBezTo>
                <a:cubicBezTo>
                  <a:pt x="4475608" y="2840218"/>
                  <a:pt x="4480941" y="2871461"/>
                  <a:pt x="4489704" y="2901942"/>
                </a:cubicBezTo>
                <a:cubicBezTo>
                  <a:pt x="4502848" y="2948046"/>
                  <a:pt x="4513136" y="2994721"/>
                  <a:pt x="4505896" y="3042727"/>
                </a:cubicBezTo>
                <a:cubicBezTo>
                  <a:pt x="4502658" y="3064826"/>
                  <a:pt x="4502848" y="3085402"/>
                  <a:pt x="4507612" y="3107499"/>
                </a:cubicBezTo>
                <a:cubicBezTo>
                  <a:pt x="4515422" y="3143694"/>
                  <a:pt x="4516375" y="3180843"/>
                  <a:pt x="4545521" y="3209992"/>
                </a:cubicBezTo>
                <a:cubicBezTo>
                  <a:pt x="4555810" y="3220279"/>
                  <a:pt x="4558476" y="3238757"/>
                  <a:pt x="4563810" y="3253808"/>
                </a:cubicBezTo>
                <a:cubicBezTo>
                  <a:pt x="4570098" y="3271144"/>
                  <a:pt x="4566858" y="3283907"/>
                  <a:pt x="4548570" y="3293243"/>
                </a:cubicBezTo>
                <a:cubicBezTo>
                  <a:pt x="4540379" y="3297433"/>
                  <a:pt x="4532377" y="3309436"/>
                  <a:pt x="4531043" y="3318770"/>
                </a:cubicBezTo>
                <a:lnTo>
                  <a:pt x="4531438" y="3333749"/>
                </a:lnTo>
                <a:lnTo>
                  <a:pt x="4144407" y="3333749"/>
                </a:lnTo>
                <a:lnTo>
                  <a:pt x="4145031" y="3329060"/>
                </a:lnTo>
                <a:cubicBezTo>
                  <a:pt x="4154413" y="3276480"/>
                  <a:pt x="4167749" y="3224567"/>
                  <a:pt x="4180703" y="3172654"/>
                </a:cubicBezTo>
                <a:cubicBezTo>
                  <a:pt x="4188705" y="3140649"/>
                  <a:pt x="4192943" y="3109025"/>
                  <a:pt x="4193158" y="3077401"/>
                </a:cubicBezTo>
                <a:lnTo>
                  <a:pt x="4193158" y="3077400"/>
                </a:lnTo>
                <a:cubicBezTo>
                  <a:pt x="4193372" y="3045776"/>
                  <a:pt x="4189562" y="3014152"/>
                  <a:pt x="4181465" y="2982147"/>
                </a:cubicBezTo>
                <a:lnTo>
                  <a:pt x="4177881" y="2947862"/>
                </a:lnTo>
                <a:lnTo>
                  <a:pt x="4177882" y="2947858"/>
                </a:lnTo>
                <a:lnTo>
                  <a:pt x="4185787" y="2903549"/>
                </a:lnTo>
                <a:lnTo>
                  <a:pt x="4202421" y="2848793"/>
                </a:lnTo>
                <a:cubicBezTo>
                  <a:pt x="4203753" y="2844316"/>
                  <a:pt x="4207039" y="2839982"/>
                  <a:pt x="4211111" y="2836172"/>
                </a:cubicBezTo>
                <a:lnTo>
                  <a:pt x="4211111" y="2836171"/>
                </a:lnTo>
                <a:lnTo>
                  <a:pt x="4202421" y="2848792"/>
                </a:lnTo>
                <a:cubicBezTo>
                  <a:pt x="4197420" y="2865009"/>
                  <a:pt x="4191562" y="2881306"/>
                  <a:pt x="4186816" y="2897784"/>
                </a:cubicBezTo>
                <a:lnTo>
                  <a:pt x="4185787" y="2903549"/>
                </a:lnTo>
                <a:lnTo>
                  <a:pt x="4182513" y="2914327"/>
                </a:lnTo>
                <a:lnTo>
                  <a:pt x="4177882" y="2947858"/>
                </a:lnTo>
                <a:lnTo>
                  <a:pt x="4177881" y="2947861"/>
                </a:lnTo>
                <a:lnTo>
                  <a:pt x="4177881" y="2947862"/>
                </a:lnTo>
                <a:cubicBezTo>
                  <a:pt x="4177512" y="2959156"/>
                  <a:pt x="4178512" y="2970575"/>
                  <a:pt x="4181465" y="2982148"/>
                </a:cubicBezTo>
                <a:lnTo>
                  <a:pt x="4193158" y="3077401"/>
                </a:lnTo>
                <a:lnTo>
                  <a:pt x="4180703" y="3172653"/>
                </a:lnTo>
                <a:cubicBezTo>
                  <a:pt x="4167749" y="3224566"/>
                  <a:pt x="4154413" y="3276479"/>
                  <a:pt x="4145031" y="3329059"/>
                </a:cubicBezTo>
                <a:lnTo>
                  <a:pt x="4144407" y="3333749"/>
                </a:lnTo>
                <a:lnTo>
                  <a:pt x="0" y="3333749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Stick 'em up!&quot; June 9, 1964 | IDCA">
            <a:extLst>
              <a:ext uri="{FF2B5EF4-FFF2-40B4-BE49-F238E27FC236}">
                <a16:creationId xmlns:a16="http://schemas.microsoft.com/office/drawing/2014/main" id="{1900D49C-26DC-4BC6-B85A-DA87D21BD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1" r="1" b="23866"/>
          <a:stretch/>
        </p:blipFill>
        <p:spPr bwMode="auto">
          <a:xfrm>
            <a:off x="-7820" y="3524252"/>
            <a:ext cx="4572002" cy="3333748"/>
          </a:xfrm>
          <a:custGeom>
            <a:avLst/>
            <a:gdLst/>
            <a:ahLst/>
            <a:cxnLst/>
            <a:rect l="l" t="t" r="r" b="b"/>
            <a:pathLst>
              <a:path w="4572002" h="3333748">
                <a:moveTo>
                  <a:pt x="4246239" y="3218303"/>
                </a:moveTo>
                <a:lnTo>
                  <a:pt x="4265716" y="3287810"/>
                </a:lnTo>
                <a:lnTo>
                  <a:pt x="4260942" y="3252548"/>
                </a:lnTo>
                <a:close/>
                <a:moveTo>
                  <a:pt x="4247000" y="3138292"/>
                </a:moveTo>
                <a:lnTo>
                  <a:pt x="4235549" y="3158775"/>
                </a:lnTo>
                <a:lnTo>
                  <a:pt x="4232403" y="3178724"/>
                </a:lnTo>
                <a:lnTo>
                  <a:pt x="4232403" y="3178725"/>
                </a:lnTo>
                <a:cubicBezTo>
                  <a:pt x="4232807" y="3191917"/>
                  <a:pt x="4237951" y="3204967"/>
                  <a:pt x="4246239" y="3218301"/>
                </a:cubicBezTo>
                <a:lnTo>
                  <a:pt x="4246239" y="3218300"/>
                </a:lnTo>
                <a:lnTo>
                  <a:pt x="4232403" y="3178724"/>
                </a:lnTo>
                <a:close/>
                <a:moveTo>
                  <a:pt x="4214994" y="3040368"/>
                </a:moveTo>
                <a:lnTo>
                  <a:pt x="4214994" y="3040369"/>
                </a:lnTo>
                <a:cubicBezTo>
                  <a:pt x="4225281" y="3051227"/>
                  <a:pt x="4231378" y="3057895"/>
                  <a:pt x="4237473" y="3064374"/>
                </a:cubicBezTo>
                <a:lnTo>
                  <a:pt x="4254095" y="3100973"/>
                </a:lnTo>
                <a:lnTo>
                  <a:pt x="4247001" y="3138289"/>
                </a:lnTo>
                <a:lnTo>
                  <a:pt x="4247000" y="3138289"/>
                </a:lnTo>
                <a:lnTo>
                  <a:pt x="4247000" y="3138290"/>
                </a:lnTo>
                <a:lnTo>
                  <a:pt x="4247001" y="3138289"/>
                </a:lnTo>
                <a:lnTo>
                  <a:pt x="4254085" y="3121300"/>
                </a:lnTo>
                <a:lnTo>
                  <a:pt x="4254095" y="3100973"/>
                </a:lnTo>
                <a:lnTo>
                  <a:pt x="4254095" y="3100972"/>
                </a:lnTo>
                <a:cubicBezTo>
                  <a:pt x="4251999" y="3087090"/>
                  <a:pt x="4245951" y="3073326"/>
                  <a:pt x="4237473" y="3064373"/>
                </a:cubicBezTo>
                <a:close/>
                <a:moveTo>
                  <a:pt x="4295315" y="2914729"/>
                </a:moveTo>
                <a:lnTo>
                  <a:pt x="4275384" y="2939588"/>
                </a:lnTo>
                <a:lnTo>
                  <a:pt x="4275382" y="2939597"/>
                </a:lnTo>
                <a:lnTo>
                  <a:pt x="4261588" y="2988760"/>
                </a:lnTo>
                <a:lnTo>
                  <a:pt x="4242781" y="3021942"/>
                </a:lnTo>
                <a:lnTo>
                  <a:pt x="4242781" y="3021943"/>
                </a:lnTo>
                <a:lnTo>
                  <a:pt x="4259119" y="2997552"/>
                </a:lnTo>
                <a:lnTo>
                  <a:pt x="4261588" y="2988760"/>
                </a:lnTo>
                <a:lnTo>
                  <a:pt x="4264397" y="2983800"/>
                </a:lnTo>
                <a:lnTo>
                  <a:pt x="4275382" y="2939597"/>
                </a:lnTo>
                <a:lnTo>
                  <a:pt x="4275384" y="2939589"/>
                </a:lnTo>
                <a:cubicBezTo>
                  <a:pt x="4278336" y="2927398"/>
                  <a:pt x="4285814" y="2919825"/>
                  <a:pt x="4295315" y="2914729"/>
                </a:cubicBezTo>
                <a:close/>
                <a:moveTo>
                  <a:pt x="4381314" y="2840517"/>
                </a:moveTo>
                <a:lnTo>
                  <a:pt x="4380007" y="2863658"/>
                </a:lnTo>
                <a:lnTo>
                  <a:pt x="4377352" y="2869133"/>
                </a:lnTo>
                <a:lnTo>
                  <a:pt x="4370589" y="2883080"/>
                </a:lnTo>
                <a:lnTo>
                  <a:pt x="4370589" y="2883081"/>
                </a:lnTo>
                <a:lnTo>
                  <a:pt x="4377352" y="2869133"/>
                </a:lnTo>
                <a:lnTo>
                  <a:pt x="4380009" y="2863658"/>
                </a:lnTo>
                <a:close/>
                <a:moveTo>
                  <a:pt x="4142220" y="697139"/>
                </a:moveTo>
                <a:lnTo>
                  <a:pt x="4142220" y="697140"/>
                </a:lnTo>
                <a:cubicBezTo>
                  <a:pt x="4142982" y="707809"/>
                  <a:pt x="4143172" y="719621"/>
                  <a:pt x="4147936" y="728763"/>
                </a:cubicBezTo>
                <a:cubicBezTo>
                  <a:pt x="4160129" y="753150"/>
                  <a:pt x="4175749" y="775819"/>
                  <a:pt x="4187752" y="800394"/>
                </a:cubicBezTo>
                <a:lnTo>
                  <a:pt x="4196706" y="839639"/>
                </a:lnTo>
                <a:lnTo>
                  <a:pt x="4195944" y="957752"/>
                </a:lnTo>
                <a:cubicBezTo>
                  <a:pt x="4193276" y="1022524"/>
                  <a:pt x="4192704" y="1088248"/>
                  <a:pt x="4135934" y="1134922"/>
                </a:cubicBezTo>
                <a:cubicBezTo>
                  <a:pt x="4131362" y="1138734"/>
                  <a:pt x="4128694" y="1146924"/>
                  <a:pt x="4127932" y="1153403"/>
                </a:cubicBezTo>
                <a:cubicBezTo>
                  <a:pt x="4124313" y="1183312"/>
                  <a:pt x="4123931" y="1213983"/>
                  <a:pt x="4118025" y="1243512"/>
                </a:cubicBezTo>
                <a:cubicBezTo>
                  <a:pt x="4115644" y="1255323"/>
                  <a:pt x="4114835" y="1266134"/>
                  <a:pt x="4116716" y="1276231"/>
                </a:cubicBezTo>
                <a:lnTo>
                  <a:pt x="4116716" y="1276232"/>
                </a:lnTo>
                <a:cubicBezTo>
                  <a:pt x="4118597" y="1286329"/>
                  <a:pt x="4123170" y="1295712"/>
                  <a:pt x="4131552" y="1304665"/>
                </a:cubicBezTo>
                <a:lnTo>
                  <a:pt x="4153733" y="1339092"/>
                </a:lnTo>
                <a:lnTo>
                  <a:pt x="4161262" y="1365023"/>
                </a:lnTo>
                <a:lnTo>
                  <a:pt x="4159557" y="1387916"/>
                </a:lnTo>
                <a:cubicBezTo>
                  <a:pt x="4157842" y="1395726"/>
                  <a:pt x="4157485" y="1402870"/>
                  <a:pt x="4158155" y="1409553"/>
                </a:cubicBezTo>
                <a:lnTo>
                  <a:pt x="4158155" y="1409554"/>
                </a:lnTo>
                <a:lnTo>
                  <a:pt x="4158157" y="1409558"/>
                </a:lnTo>
                <a:lnTo>
                  <a:pt x="4162914" y="1428421"/>
                </a:lnTo>
                <a:lnTo>
                  <a:pt x="4165707" y="1433202"/>
                </a:lnTo>
                <a:lnTo>
                  <a:pt x="4166985" y="1437204"/>
                </a:lnTo>
                <a:cubicBezTo>
                  <a:pt x="4171496" y="1445845"/>
                  <a:pt x="4177202" y="1454141"/>
                  <a:pt x="4182989" y="1462786"/>
                </a:cubicBezTo>
                <a:cubicBezTo>
                  <a:pt x="4194228" y="1479550"/>
                  <a:pt x="4208326" y="1498601"/>
                  <a:pt x="4209468" y="1517270"/>
                </a:cubicBezTo>
                <a:lnTo>
                  <a:pt x="4209470" y="1517276"/>
                </a:lnTo>
                <a:lnTo>
                  <a:pt x="4214091" y="1540538"/>
                </a:lnTo>
                <a:lnTo>
                  <a:pt x="4216265" y="1546333"/>
                </a:lnTo>
                <a:lnTo>
                  <a:pt x="4216684" y="1548124"/>
                </a:lnTo>
                <a:lnTo>
                  <a:pt x="4222588" y="1563192"/>
                </a:lnTo>
                <a:lnTo>
                  <a:pt x="4235615" y="1608968"/>
                </a:lnTo>
                <a:lnTo>
                  <a:pt x="4235616" y="1608973"/>
                </a:lnTo>
                <a:lnTo>
                  <a:pt x="4228901" y="1641861"/>
                </a:lnTo>
                <a:lnTo>
                  <a:pt x="4228901" y="1641862"/>
                </a:lnTo>
                <a:cubicBezTo>
                  <a:pt x="4228140" y="1643386"/>
                  <a:pt x="4228711" y="1645529"/>
                  <a:pt x="4229592" y="1647839"/>
                </a:cubicBezTo>
                <a:lnTo>
                  <a:pt x="4232139" y="1654816"/>
                </a:lnTo>
                <a:lnTo>
                  <a:pt x="4231973" y="1705181"/>
                </a:lnTo>
                <a:lnTo>
                  <a:pt x="4224302" y="1719363"/>
                </a:lnTo>
                <a:lnTo>
                  <a:pt x="4208516" y="1748544"/>
                </a:lnTo>
                <a:cubicBezTo>
                  <a:pt x="4196871" y="1761189"/>
                  <a:pt x="4189165" y="1774343"/>
                  <a:pt x="4184613" y="1788036"/>
                </a:cubicBezTo>
                <a:lnTo>
                  <a:pt x="4183557" y="1797099"/>
                </a:lnTo>
                <a:lnTo>
                  <a:pt x="4181083" y="1801911"/>
                </a:lnTo>
                <a:lnTo>
                  <a:pt x="4179637" y="1830762"/>
                </a:lnTo>
                <a:lnTo>
                  <a:pt x="4179637" y="1830763"/>
                </a:lnTo>
                <a:cubicBezTo>
                  <a:pt x="4180286" y="1840631"/>
                  <a:pt x="4181989" y="1850751"/>
                  <a:pt x="4184513" y="1861133"/>
                </a:cubicBezTo>
                <a:cubicBezTo>
                  <a:pt x="4187752" y="1874470"/>
                  <a:pt x="4190038" y="1887806"/>
                  <a:pt x="4192704" y="1901331"/>
                </a:cubicBezTo>
                <a:cubicBezTo>
                  <a:pt x="4196514" y="1919619"/>
                  <a:pt x="4200516" y="1938100"/>
                  <a:pt x="4204326" y="1956386"/>
                </a:cubicBezTo>
                <a:lnTo>
                  <a:pt x="4208850" y="1983416"/>
                </a:lnTo>
                <a:lnTo>
                  <a:pt x="4198231" y="2007440"/>
                </a:lnTo>
                <a:lnTo>
                  <a:pt x="4198230" y="2007441"/>
                </a:lnTo>
                <a:cubicBezTo>
                  <a:pt x="4191181" y="2013348"/>
                  <a:pt x="4187989" y="2018397"/>
                  <a:pt x="4188085" y="2023326"/>
                </a:cubicBezTo>
                <a:lnTo>
                  <a:pt x="4188085" y="2023327"/>
                </a:lnTo>
                <a:cubicBezTo>
                  <a:pt x="4188180" y="2028256"/>
                  <a:pt x="4191562" y="2033066"/>
                  <a:pt x="4197658" y="2038495"/>
                </a:cubicBezTo>
                <a:cubicBezTo>
                  <a:pt x="4240331" y="2076216"/>
                  <a:pt x="4267003" y="2121938"/>
                  <a:pt x="4268906" y="2180232"/>
                </a:cubicBezTo>
                <a:cubicBezTo>
                  <a:pt x="4269288" y="2192234"/>
                  <a:pt x="4271954" y="2204427"/>
                  <a:pt x="4274812" y="2216237"/>
                </a:cubicBezTo>
                <a:cubicBezTo>
                  <a:pt x="4276527" y="2223477"/>
                  <a:pt x="4278434" y="2232242"/>
                  <a:pt x="4283577" y="2236622"/>
                </a:cubicBezTo>
                <a:cubicBezTo>
                  <a:pt x="4322821" y="2270723"/>
                  <a:pt x="4350063" y="2313206"/>
                  <a:pt x="4371972" y="2359500"/>
                </a:cubicBezTo>
                <a:lnTo>
                  <a:pt x="4371974" y="2359504"/>
                </a:lnTo>
                <a:lnTo>
                  <a:pt x="4389877" y="2411694"/>
                </a:lnTo>
                <a:lnTo>
                  <a:pt x="4389878" y="2411698"/>
                </a:lnTo>
                <a:lnTo>
                  <a:pt x="4386259" y="2469038"/>
                </a:lnTo>
                <a:lnTo>
                  <a:pt x="4386258" y="2469039"/>
                </a:lnTo>
                <a:cubicBezTo>
                  <a:pt x="4385116" y="2480279"/>
                  <a:pt x="4385307" y="2493233"/>
                  <a:pt x="4379783" y="2502188"/>
                </a:cubicBezTo>
                <a:cubicBezTo>
                  <a:pt x="4362445" y="2530573"/>
                  <a:pt x="4343777" y="2558006"/>
                  <a:pt x="4323582" y="2584486"/>
                </a:cubicBezTo>
                <a:cubicBezTo>
                  <a:pt x="4314914" y="2595822"/>
                  <a:pt x="4309961" y="2602632"/>
                  <a:pt x="4309891" y="2609062"/>
                </a:cubicBezTo>
                <a:lnTo>
                  <a:pt x="4309891" y="2609063"/>
                </a:lnTo>
                <a:lnTo>
                  <a:pt x="4313591" y="2618938"/>
                </a:lnTo>
                <a:lnTo>
                  <a:pt x="4325486" y="2631348"/>
                </a:lnTo>
                <a:lnTo>
                  <a:pt x="4325488" y="2631351"/>
                </a:lnTo>
                <a:cubicBezTo>
                  <a:pt x="4347777" y="2651546"/>
                  <a:pt x="4359397" y="2676693"/>
                  <a:pt x="4364159" y="2704505"/>
                </a:cubicBezTo>
                <a:lnTo>
                  <a:pt x="4381496" y="2837288"/>
                </a:lnTo>
                <a:lnTo>
                  <a:pt x="4381496" y="2837287"/>
                </a:lnTo>
                <a:cubicBezTo>
                  <a:pt x="4377876" y="2792899"/>
                  <a:pt x="4371590" y="2748512"/>
                  <a:pt x="4364159" y="2704504"/>
                </a:cubicBezTo>
                <a:cubicBezTo>
                  <a:pt x="4359397" y="2676692"/>
                  <a:pt x="4347777" y="2651545"/>
                  <a:pt x="4325488" y="2631350"/>
                </a:cubicBezTo>
                <a:lnTo>
                  <a:pt x="4325486" y="2631348"/>
                </a:lnTo>
                <a:lnTo>
                  <a:pt x="4309891" y="2609063"/>
                </a:lnTo>
                <a:lnTo>
                  <a:pt x="4323582" y="2584487"/>
                </a:lnTo>
                <a:cubicBezTo>
                  <a:pt x="4343777" y="2558007"/>
                  <a:pt x="4362445" y="2530574"/>
                  <a:pt x="4379783" y="2502189"/>
                </a:cubicBezTo>
                <a:cubicBezTo>
                  <a:pt x="4385307" y="2493234"/>
                  <a:pt x="4385116" y="2480280"/>
                  <a:pt x="4386258" y="2469040"/>
                </a:cubicBezTo>
                <a:lnTo>
                  <a:pt x="4386259" y="2469038"/>
                </a:lnTo>
                <a:lnTo>
                  <a:pt x="4389711" y="2440225"/>
                </a:lnTo>
                <a:lnTo>
                  <a:pt x="4389878" y="2411698"/>
                </a:lnTo>
                <a:lnTo>
                  <a:pt x="4389878" y="2411697"/>
                </a:lnTo>
                <a:lnTo>
                  <a:pt x="4389877" y="2411694"/>
                </a:lnTo>
                <a:lnTo>
                  <a:pt x="4382997" y="2385099"/>
                </a:lnTo>
                <a:lnTo>
                  <a:pt x="4371974" y="2359504"/>
                </a:lnTo>
                <a:lnTo>
                  <a:pt x="4371972" y="2359499"/>
                </a:lnTo>
                <a:cubicBezTo>
                  <a:pt x="4350063" y="2313205"/>
                  <a:pt x="4322821" y="2270722"/>
                  <a:pt x="4283577" y="2236621"/>
                </a:cubicBezTo>
                <a:cubicBezTo>
                  <a:pt x="4278434" y="2232241"/>
                  <a:pt x="4276527" y="2223476"/>
                  <a:pt x="4274812" y="2216236"/>
                </a:cubicBezTo>
                <a:cubicBezTo>
                  <a:pt x="4271954" y="2204426"/>
                  <a:pt x="4269288" y="2192233"/>
                  <a:pt x="4268906" y="2180231"/>
                </a:cubicBezTo>
                <a:cubicBezTo>
                  <a:pt x="4267003" y="2121937"/>
                  <a:pt x="4240331" y="2076215"/>
                  <a:pt x="4197658" y="2038494"/>
                </a:cubicBezTo>
                <a:lnTo>
                  <a:pt x="4188085" y="2023326"/>
                </a:lnTo>
                <a:lnTo>
                  <a:pt x="4198230" y="2007442"/>
                </a:lnTo>
                <a:lnTo>
                  <a:pt x="4198231" y="2007440"/>
                </a:lnTo>
                <a:lnTo>
                  <a:pt x="4206630" y="1996170"/>
                </a:lnTo>
                <a:lnTo>
                  <a:pt x="4208850" y="1983416"/>
                </a:lnTo>
                <a:lnTo>
                  <a:pt x="4208850" y="1983415"/>
                </a:lnTo>
                <a:cubicBezTo>
                  <a:pt x="4208803" y="1974580"/>
                  <a:pt x="4206232" y="1965245"/>
                  <a:pt x="4204326" y="1956385"/>
                </a:cubicBezTo>
                <a:cubicBezTo>
                  <a:pt x="4200516" y="1938099"/>
                  <a:pt x="4196514" y="1919618"/>
                  <a:pt x="4192704" y="1901330"/>
                </a:cubicBezTo>
                <a:cubicBezTo>
                  <a:pt x="4190038" y="1887805"/>
                  <a:pt x="4187752" y="1874469"/>
                  <a:pt x="4184513" y="1861132"/>
                </a:cubicBezTo>
                <a:lnTo>
                  <a:pt x="4179637" y="1830762"/>
                </a:lnTo>
                <a:lnTo>
                  <a:pt x="4183557" y="1797099"/>
                </a:lnTo>
                <a:lnTo>
                  <a:pt x="4208516" y="1748545"/>
                </a:lnTo>
                <a:lnTo>
                  <a:pt x="4224302" y="1719363"/>
                </a:lnTo>
                <a:lnTo>
                  <a:pt x="4231973" y="1705182"/>
                </a:lnTo>
                <a:cubicBezTo>
                  <a:pt x="4235807" y="1689346"/>
                  <a:pt x="4235759" y="1672343"/>
                  <a:pt x="4232139" y="1654816"/>
                </a:cubicBezTo>
                <a:lnTo>
                  <a:pt x="4232139" y="1654815"/>
                </a:lnTo>
                <a:cubicBezTo>
                  <a:pt x="4231663" y="1652624"/>
                  <a:pt x="4230473" y="1650148"/>
                  <a:pt x="4229592" y="1647838"/>
                </a:cubicBezTo>
                <a:lnTo>
                  <a:pt x="4228901" y="1641862"/>
                </a:lnTo>
                <a:lnTo>
                  <a:pt x="4235616" y="1608973"/>
                </a:lnTo>
                <a:lnTo>
                  <a:pt x="4235616" y="1608972"/>
                </a:lnTo>
                <a:lnTo>
                  <a:pt x="4235615" y="1608968"/>
                </a:lnTo>
                <a:lnTo>
                  <a:pt x="4228472" y="1578209"/>
                </a:lnTo>
                <a:lnTo>
                  <a:pt x="4222588" y="1563192"/>
                </a:lnTo>
                <a:lnTo>
                  <a:pt x="4222582" y="1563171"/>
                </a:lnTo>
                <a:lnTo>
                  <a:pt x="4216265" y="1546333"/>
                </a:lnTo>
                <a:lnTo>
                  <a:pt x="4209470" y="1517276"/>
                </a:lnTo>
                <a:lnTo>
                  <a:pt x="4209468" y="1517269"/>
                </a:lnTo>
                <a:cubicBezTo>
                  <a:pt x="4208326" y="1498600"/>
                  <a:pt x="4194228" y="1479549"/>
                  <a:pt x="4182989" y="1462785"/>
                </a:cubicBezTo>
                <a:lnTo>
                  <a:pt x="4165707" y="1433202"/>
                </a:lnTo>
                <a:lnTo>
                  <a:pt x="4158157" y="1409558"/>
                </a:lnTo>
                <a:lnTo>
                  <a:pt x="4158155" y="1409553"/>
                </a:lnTo>
                <a:lnTo>
                  <a:pt x="4159557" y="1387917"/>
                </a:lnTo>
                <a:cubicBezTo>
                  <a:pt x="4161319" y="1380107"/>
                  <a:pt x="4161831" y="1372462"/>
                  <a:pt x="4161262" y="1365024"/>
                </a:cubicBezTo>
                <a:lnTo>
                  <a:pt x="4161262" y="1365023"/>
                </a:lnTo>
                <a:lnTo>
                  <a:pt x="4156484" y="1343362"/>
                </a:lnTo>
                <a:lnTo>
                  <a:pt x="4153733" y="1339092"/>
                </a:lnTo>
                <a:lnTo>
                  <a:pt x="4151983" y="1333065"/>
                </a:lnTo>
                <a:cubicBezTo>
                  <a:pt x="4146840" y="1322962"/>
                  <a:pt x="4139839" y="1313451"/>
                  <a:pt x="4131552" y="1304664"/>
                </a:cubicBezTo>
                <a:lnTo>
                  <a:pt x="4116716" y="1276231"/>
                </a:lnTo>
                <a:lnTo>
                  <a:pt x="4118025" y="1243513"/>
                </a:lnTo>
                <a:cubicBezTo>
                  <a:pt x="4123931" y="1213984"/>
                  <a:pt x="4124313" y="1183313"/>
                  <a:pt x="4127932" y="1153404"/>
                </a:cubicBezTo>
                <a:cubicBezTo>
                  <a:pt x="4128694" y="1146925"/>
                  <a:pt x="4131362" y="1138735"/>
                  <a:pt x="4135934" y="1134923"/>
                </a:cubicBezTo>
                <a:cubicBezTo>
                  <a:pt x="4192704" y="1088249"/>
                  <a:pt x="4193276" y="1022525"/>
                  <a:pt x="4195944" y="957753"/>
                </a:cubicBezTo>
                <a:cubicBezTo>
                  <a:pt x="4197658" y="918510"/>
                  <a:pt x="4197658" y="879074"/>
                  <a:pt x="4196706" y="839639"/>
                </a:cubicBezTo>
                <a:lnTo>
                  <a:pt x="4196706" y="839638"/>
                </a:lnTo>
                <a:cubicBezTo>
                  <a:pt x="4196514" y="826302"/>
                  <a:pt x="4193466" y="812205"/>
                  <a:pt x="4187752" y="800393"/>
                </a:cubicBezTo>
                <a:cubicBezTo>
                  <a:pt x="4175749" y="775818"/>
                  <a:pt x="4160129" y="753149"/>
                  <a:pt x="4147936" y="728762"/>
                </a:cubicBezTo>
                <a:close/>
                <a:moveTo>
                  <a:pt x="4138410" y="641131"/>
                </a:moveTo>
                <a:lnTo>
                  <a:pt x="4138410" y="641132"/>
                </a:lnTo>
                <a:lnTo>
                  <a:pt x="4142315" y="668136"/>
                </a:lnTo>
                <a:lnTo>
                  <a:pt x="4142315" y="668135"/>
                </a:lnTo>
                <a:cubicBezTo>
                  <a:pt x="4142411" y="658515"/>
                  <a:pt x="4141839" y="649228"/>
                  <a:pt x="4138410" y="641131"/>
                </a:cubicBezTo>
                <a:close/>
                <a:moveTo>
                  <a:pt x="4126028" y="361086"/>
                </a:moveTo>
                <a:lnTo>
                  <a:pt x="4126028" y="361087"/>
                </a:lnTo>
                <a:cubicBezTo>
                  <a:pt x="4135744" y="373470"/>
                  <a:pt x="4143150" y="386067"/>
                  <a:pt x="4148409" y="398873"/>
                </a:cubicBezTo>
                <a:lnTo>
                  <a:pt x="4157913" y="437908"/>
                </a:lnTo>
                <a:lnTo>
                  <a:pt x="4142221" y="519586"/>
                </a:lnTo>
                <a:lnTo>
                  <a:pt x="4142220" y="519587"/>
                </a:lnTo>
                <a:cubicBezTo>
                  <a:pt x="4133457" y="539590"/>
                  <a:pt x="4128075" y="559450"/>
                  <a:pt x="4127099" y="579573"/>
                </a:cubicBezTo>
                <a:lnTo>
                  <a:pt x="4127099" y="579574"/>
                </a:lnTo>
                <a:lnTo>
                  <a:pt x="4129066" y="610003"/>
                </a:lnTo>
                <a:lnTo>
                  <a:pt x="4138410" y="641130"/>
                </a:lnTo>
                <a:lnTo>
                  <a:pt x="4127099" y="579574"/>
                </a:lnTo>
                <a:lnTo>
                  <a:pt x="4142220" y="519588"/>
                </a:lnTo>
                <a:lnTo>
                  <a:pt x="4142221" y="519586"/>
                </a:lnTo>
                <a:lnTo>
                  <a:pt x="4155523" y="478158"/>
                </a:lnTo>
                <a:lnTo>
                  <a:pt x="4157913" y="437908"/>
                </a:lnTo>
                <a:lnTo>
                  <a:pt x="4157913" y="437907"/>
                </a:lnTo>
                <a:cubicBezTo>
                  <a:pt x="4155651" y="411475"/>
                  <a:pt x="4145460" y="385852"/>
                  <a:pt x="4126028" y="361086"/>
                </a:cubicBezTo>
                <a:close/>
                <a:moveTo>
                  <a:pt x="4140787" y="146291"/>
                </a:moveTo>
                <a:lnTo>
                  <a:pt x="4143220" y="155912"/>
                </a:lnTo>
                <a:lnTo>
                  <a:pt x="4139172" y="210585"/>
                </a:lnTo>
                <a:lnTo>
                  <a:pt x="4139172" y="210586"/>
                </a:lnTo>
                <a:cubicBezTo>
                  <a:pt x="4138220" y="217064"/>
                  <a:pt x="4136886" y="224874"/>
                  <a:pt x="4139554" y="230401"/>
                </a:cubicBezTo>
                <a:lnTo>
                  <a:pt x="4145911" y="265524"/>
                </a:lnTo>
                <a:lnTo>
                  <a:pt x="4130980" y="298220"/>
                </a:lnTo>
                <a:cubicBezTo>
                  <a:pt x="4123932" y="307650"/>
                  <a:pt x="4118312" y="317794"/>
                  <a:pt x="4116645" y="328367"/>
                </a:cubicBezTo>
                <a:lnTo>
                  <a:pt x="4116645" y="328368"/>
                </a:lnTo>
                <a:lnTo>
                  <a:pt x="4117425" y="344512"/>
                </a:lnTo>
                <a:lnTo>
                  <a:pt x="4126028" y="361085"/>
                </a:lnTo>
                <a:lnTo>
                  <a:pt x="4116645" y="328368"/>
                </a:lnTo>
                <a:lnTo>
                  <a:pt x="4130980" y="298221"/>
                </a:lnTo>
                <a:cubicBezTo>
                  <a:pt x="4139172" y="287362"/>
                  <a:pt x="4144316" y="276645"/>
                  <a:pt x="4145911" y="265525"/>
                </a:cubicBezTo>
                <a:lnTo>
                  <a:pt x="4145911" y="265524"/>
                </a:lnTo>
                <a:cubicBezTo>
                  <a:pt x="4147507" y="254403"/>
                  <a:pt x="4145554" y="242878"/>
                  <a:pt x="4139554" y="230400"/>
                </a:cubicBezTo>
                <a:lnTo>
                  <a:pt x="4139172" y="210586"/>
                </a:lnTo>
                <a:lnTo>
                  <a:pt x="4143220" y="155912"/>
                </a:lnTo>
                <a:lnTo>
                  <a:pt x="4143220" y="155911"/>
                </a:lnTo>
                <a:close/>
                <a:moveTo>
                  <a:pt x="0" y="0"/>
                </a:moveTo>
                <a:lnTo>
                  <a:pt x="4123005" y="0"/>
                </a:lnTo>
                <a:lnTo>
                  <a:pt x="4110977" y="20461"/>
                </a:lnTo>
                <a:cubicBezTo>
                  <a:pt x="4100119" y="35416"/>
                  <a:pt x="4094260" y="42559"/>
                  <a:pt x="4093355" y="50156"/>
                </a:cubicBezTo>
                <a:lnTo>
                  <a:pt x="4093356" y="50156"/>
                </a:lnTo>
                <a:lnTo>
                  <a:pt x="4093355" y="50157"/>
                </a:lnTo>
                <a:cubicBezTo>
                  <a:pt x="4092450" y="57753"/>
                  <a:pt x="4096499" y="65802"/>
                  <a:pt x="4105453" y="82566"/>
                </a:cubicBezTo>
                <a:cubicBezTo>
                  <a:pt x="4109835" y="90568"/>
                  <a:pt x="4112501" y="100474"/>
                  <a:pt x="4118979" y="106381"/>
                </a:cubicBezTo>
                <a:lnTo>
                  <a:pt x="4134873" y="127702"/>
                </a:lnTo>
                <a:lnTo>
                  <a:pt x="4118979" y="106380"/>
                </a:lnTo>
                <a:cubicBezTo>
                  <a:pt x="4112501" y="100473"/>
                  <a:pt x="4109835" y="90567"/>
                  <a:pt x="4105453" y="82565"/>
                </a:cubicBezTo>
                <a:cubicBezTo>
                  <a:pt x="4100976" y="74183"/>
                  <a:pt x="4097725" y="67980"/>
                  <a:pt x="4095707" y="62922"/>
                </a:cubicBezTo>
                <a:lnTo>
                  <a:pt x="4093356" y="50156"/>
                </a:lnTo>
                <a:lnTo>
                  <a:pt x="4098434" y="38069"/>
                </a:lnTo>
                <a:cubicBezTo>
                  <a:pt x="4101369" y="33464"/>
                  <a:pt x="4105548" y="27939"/>
                  <a:pt x="4110977" y="20462"/>
                </a:cubicBezTo>
                <a:lnTo>
                  <a:pt x="4123006" y="0"/>
                </a:lnTo>
                <a:lnTo>
                  <a:pt x="4569127" y="0"/>
                </a:lnTo>
                <a:lnTo>
                  <a:pt x="4572002" y="22365"/>
                </a:lnTo>
                <a:cubicBezTo>
                  <a:pt x="4572002" y="47894"/>
                  <a:pt x="4565907" y="73230"/>
                  <a:pt x="4563620" y="98949"/>
                </a:cubicBezTo>
                <a:cubicBezTo>
                  <a:pt x="4561716" y="118952"/>
                  <a:pt x="4562478" y="139337"/>
                  <a:pt x="4560192" y="159339"/>
                </a:cubicBezTo>
                <a:cubicBezTo>
                  <a:pt x="4558476" y="175724"/>
                  <a:pt x="4554096" y="191916"/>
                  <a:pt x="4550476" y="208109"/>
                </a:cubicBezTo>
                <a:cubicBezTo>
                  <a:pt x="4549142" y="214015"/>
                  <a:pt x="4543997" y="219921"/>
                  <a:pt x="4544759" y="225254"/>
                </a:cubicBezTo>
                <a:cubicBezTo>
                  <a:pt x="4552952" y="278215"/>
                  <a:pt x="4516375" y="316317"/>
                  <a:pt x="4500183" y="361086"/>
                </a:cubicBezTo>
                <a:cubicBezTo>
                  <a:pt x="4483035" y="408142"/>
                  <a:pt x="4456747" y="453673"/>
                  <a:pt x="4464557" y="506251"/>
                </a:cubicBezTo>
                <a:cubicBezTo>
                  <a:pt x="4469319" y="538066"/>
                  <a:pt x="4480369" y="568737"/>
                  <a:pt x="4487039" y="600362"/>
                </a:cubicBezTo>
                <a:cubicBezTo>
                  <a:pt x="4489325" y="611602"/>
                  <a:pt x="4488942" y="624175"/>
                  <a:pt x="4486656" y="635415"/>
                </a:cubicBezTo>
                <a:cubicBezTo>
                  <a:pt x="4476177" y="689709"/>
                  <a:pt x="4474653" y="743241"/>
                  <a:pt x="4491800" y="796585"/>
                </a:cubicBezTo>
                <a:cubicBezTo>
                  <a:pt x="4494658" y="805727"/>
                  <a:pt x="4497324" y="815443"/>
                  <a:pt x="4497324" y="824970"/>
                </a:cubicBezTo>
                <a:cubicBezTo>
                  <a:pt x="4497324" y="877167"/>
                  <a:pt x="4493324" y="928413"/>
                  <a:pt x="4474653" y="978327"/>
                </a:cubicBezTo>
                <a:cubicBezTo>
                  <a:pt x="4468367" y="995091"/>
                  <a:pt x="4472367" y="1015476"/>
                  <a:pt x="4470843" y="1033955"/>
                </a:cubicBezTo>
                <a:cubicBezTo>
                  <a:pt x="4469511" y="1051099"/>
                  <a:pt x="4468939" y="1068626"/>
                  <a:pt x="4464557" y="1085200"/>
                </a:cubicBezTo>
                <a:cubicBezTo>
                  <a:pt x="4458082" y="1109395"/>
                  <a:pt x="4457319" y="1131874"/>
                  <a:pt x="4463033" y="1156831"/>
                </a:cubicBezTo>
                <a:cubicBezTo>
                  <a:pt x="4468367" y="1180643"/>
                  <a:pt x="4465702" y="1206362"/>
                  <a:pt x="4465891" y="1231129"/>
                </a:cubicBezTo>
                <a:cubicBezTo>
                  <a:pt x="4466081" y="1258752"/>
                  <a:pt x="4466271" y="1286375"/>
                  <a:pt x="4465319" y="1313998"/>
                </a:cubicBezTo>
                <a:cubicBezTo>
                  <a:pt x="4464939" y="1325048"/>
                  <a:pt x="4457319" y="1337621"/>
                  <a:pt x="4460367" y="1346767"/>
                </a:cubicBezTo>
                <a:cubicBezTo>
                  <a:pt x="4470653" y="1376294"/>
                  <a:pt x="4458271" y="1405823"/>
                  <a:pt x="4463795" y="1435350"/>
                </a:cubicBezTo>
                <a:cubicBezTo>
                  <a:pt x="4466653" y="1449830"/>
                  <a:pt x="4458843" y="1466213"/>
                  <a:pt x="4458082" y="1481834"/>
                </a:cubicBezTo>
                <a:cubicBezTo>
                  <a:pt x="4456747" y="1507362"/>
                  <a:pt x="4457319" y="1532889"/>
                  <a:pt x="4456938" y="1558418"/>
                </a:cubicBezTo>
                <a:cubicBezTo>
                  <a:pt x="4456747" y="1566800"/>
                  <a:pt x="4455985" y="1574993"/>
                  <a:pt x="4455602" y="1583375"/>
                </a:cubicBezTo>
                <a:cubicBezTo>
                  <a:pt x="4455222" y="1590805"/>
                  <a:pt x="4453508" y="1598615"/>
                  <a:pt x="4454840" y="1605664"/>
                </a:cubicBezTo>
                <a:cubicBezTo>
                  <a:pt x="4459605" y="1631193"/>
                  <a:pt x="4467415" y="1656339"/>
                  <a:pt x="4470463" y="1682056"/>
                </a:cubicBezTo>
                <a:cubicBezTo>
                  <a:pt x="4473129" y="1704345"/>
                  <a:pt x="4469511" y="1727398"/>
                  <a:pt x="4471415" y="1749877"/>
                </a:cubicBezTo>
                <a:cubicBezTo>
                  <a:pt x="4474653" y="1789502"/>
                  <a:pt x="4480369" y="1829127"/>
                  <a:pt x="4483989" y="1868753"/>
                </a:cubicBezTo>
                <a:cubicBezTo>
                  <a:pt x="4484751" y="1877327"/>
                  <a:pt x="4479988" y="1886279"/>
                  <a:pt x="4479607" y="1895043"/>
                </a:cubicBezTo>
                <a:cubicBezTo>
                  <a:pt x="4478655" y="1922476"/>
                  <a:pt x="4478463" y="1949909"/>
                  <a:pt x="4477893" y="1977342"/>
                </a:cubicBezTo>
                <a:cubicBezTo>
                  <a:pt x="4477702" y="1992963"/>
                  <a:pt x="4478273" y="2008775"/>
                  <a:pt x="4476559" y="2024208"/>
                </a:cubicBezTo>
                <a:cubicBezTo>
                  <a:pt x="4474273" y="2044590"/>
                  <a:pt x="4470843" y="2063069"/>
                  <a:pt x="4485703" y="2082120"/>
                </a:cubicBezTo>
                <a:cubicBezTo>
                  <a:pt x="4508754" y="2111459"/>
                  <a:pt x="4499800" y="2148798"/>
                  <a:pt x="4505134" y="2182707"/>
                </a:cubicBezTo>
                <a:cubicBezTo>
                  <a:pt x="4506468" y="2191471"/>
                  <a:pt x="4506658" y="2200426"/>
                  <a:pt x="4508182" y="2209188"/>
                </a:cubicBezTo>
                <a:cubicBezTo>
                  <a:pt x="4511040" y="2225382"/>
                  <a:pt x="4514278" y="2241383"/>
                  <a:pt x="4517519" y="2257578"/>
                </a:cubicBezTo>
                <a:cubicBezTo>
                  <a:pt x="4518089" y="2260434"/>
                  <a:pt x="4518282" y="2263672"/>
                  <a:pt x="4519233" y="2266340"/>
                </a:cubicBezTo>
                <a:cubicBezTo>
                  <a:pt x="4527233" y="2290917"/>
                  <a:pt x="4536377" y="2315109"/>
                  <a:pt x="4542855" y="2340066"/>
                </a:cubicBezTo>
                <a:cubicBezTo>
                  <a:pt x="4546094" y="2352259"/>
                  <a:pt x="4546476" y="2365785"/>
                  <a:pt x="4544759" y="2378358"/>
                </a:cubicBezTo>
                <a:cubicBezTo>
                  <a:pt x="4539807" y="2415125"/>
                  <a:pt x="4537711" y="2451512"/>
                  <a:pt x="4544951" y="2488471"/>
                </a:cubicBezTo>
                <a:cubicBezTo>
                  <a:pt x="4547808" y="2503140"/>
                  <a:pt x="4543045" y="2519524"/>
                  <a:pt x="4541332" y="2535145"/>
                </a:cubicBezTo>
                <a:cubicBezTo>
                  <a:pt x="4536759" y="2572484"/>
                  <a:pt x="4531805" y="2609823"/>
                  <a:pt x="4527425" y="2647353"/>
                </a:cubicBezTo>
                <a:cubicBezTo>
                  <a:pt x="4524757" y="2670785"/>
                  <a:pt x="4523233" y="2694408"/>
                  <a:pt x="4520567" y="2717841"/>
                </a:cubicBezTo>
                <a:cubicBezTo>
                  <a:pt x="4517327" y="2744892"/>
                  <a:pt x="4512374" y="2771753"/>
                  <a:pt x="4509706" y="2798806"/>
                </a:cubicBezTo>
                <a:cubicBezTo>
                  <a:pt x="4506658" y="2829667"/>
                  <a:pt x="4506088" y="2860720"/>
                  <a:pt x="4502848" y="2891581"/>
                </a:cubicBezTo>
                <a:cubicBezTo>
                  <a:pt x="4496562" y="2947973"/>
                  <a:pt x="4489132" y="3004172"/>
                  <a:pt x="4482084" y="3060560"/>
                </a:cubicBezTo>
                <a:cubicBezTo>
                  <a:pt x="4475225" y="3115236"/>
                  <a:pt x="4469129" y="3169912"/>
                  <a:pt x="4460557" y="3224206"/>
                </a:cubicBezTo>
                <a:cubicBezTo>
                  <a:pt x="4456938" y="3247067"/>
                  <a:pt x="4447030" y="3268783"/>
                  <a:pt x="4441506" y="3291264"/>
                </a:cubicBezTo>
                <a:lnTo>
                  <a:pt x="4431807" y="3333748"/>
                </a:lnTo>
                <a:lnTo>
                  <a:pt x="4259554" y="3333748"/>
                </a:lnTo>
                <a:lnTo>
                  <a:pt x="0" y="333374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7594B485-3656-43C7-AB7B-F237101E3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6" y="-1"/>
            <a:ext cx="874716" cy="6858001"/>
            <a:chOff x="3697286" y="0"/>
            <a:chExt cx="874716" cy="6858001"/>
          </a:xfrm>
        </p:grpSpPr>
        <p:sp>
          <p:nvSpPr>
            <p:cNvPr id="16390" name="Freeform: Shape 75">
              <a:extLst>
                <a:ext uri="{FF2B5EF4-FFF2-40B4-BE49-F238E27FC236}">
                  <a16:creationId xmlns:a16="http://schemas.microsoft.com/office/drawing/2014/main" id="{340822D1-9EEA-4ECF-9360-D9AF87950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3" y="2991643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391" name="Freeform: Shape 76">
              <a:extLst>
                <a:ext uri="{FF2B5EF4-FFF2-40B4-BE49-F238E27FC236}">
                  <a16:creationId xmlns:a16="http://schemas.microsoft.com/office/drawing/2014/main" id="{DC292A62-7F34-4E30-BE04-48164A1DA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3" y="2991643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D465D-7BEB-49C4-8DA6-13FF4A81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5998" y="1461979"/>
            <a:ext cx="6140449" cy="2682000"/>
          </a:xfrm>
        </p:spPr>
        <p:txBody>
          <a:bodyPr>
            <a:noAutofit/>
          </a:bodyPr>
          <a:lstStyle/>
          <a:p>
            <a:r>
              <a:rPr lang="en-US" altLang="en-US" dirty="0">
                <a:solidFill>
                  <a:schemeClr val="bg1">
                    <a:alpha val="80000"/>
                  </a:schemeClr>
                </a:solidFill>
              </a:rPr>
              <a:t>1. 58,000 U.S. soldiers killed.</a:t>
            </a:r>
          </a:p>
          <a:p>
            <a:r>
              <a:rPr lang="en-US" altLang="en-US" dirty="0">
                <a:solidFill>
                  <a:schemeClr val="bg1">
                    <a:alpha val="80000"/>
                  </a:schemeClr>
                </a:solidFill>
              </a:rPr>
              <a:t>2. Drained billions of dollars of nations economy.</a:t>
            </a:r>
          </a:p>
          <a:p>
            <a:r>
              <a:rPr lang="en-US" altLang="en-US" dirty="0">
                <a:solidFill>
                  <a:schemeClr val="bg1">
                    <a:alpha val="80000"/>
                  </a:schemeClr>
                </a:solidFill>
              </a:rPr>
              <a:t>3. Shook Americans faith and trust in government.</a:t>
            </a:r>
          </a:p>
          <a:p>
            <a:r>
              <a:rPr lang="en-US" altLang="en-US" dirty="0">
                <a:solidFill>
                  <a:schemeClr val="bg1">
                    <a:alpha val="80000"/>
                  </a:schemeClr>
                </a:solidFill>
              </a:rPr>
              <a:t>4. Raised new doubts about whether the U.S. should be involved in foreign conflicts.(Return to an Isolationist foreign policy)</a:t>
            </a:r>
          </a:p>
        </p:txBody>
      </p:sp>
    </p:spTree>
    <p:extLst>
      <p:ext uri="{BB962C8B-B14F-4D97-AF65-F5344CB8AC3E}">
        <p14:creationId xmlns:p14="http://schemas.microsoft.com/office/powerpoint/2010/main" val="352950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6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138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027C4-A8A9-415C-8428-D3FFA728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7" y="1084521"/>
            <a:ext cx="4019107" cy="500439"/>
          </a:xfrm>
        </p:spPr>
        <p:txBody>
          <a:bodyPr anchor="b">
            <a:normAutofit/>
          </a:bodyPr>
          <a:lstStyle/>
          <a:p>
            <a:pPr algn="ctr"/>
            <a:r>
              <a:rPr lang="en-US" altLang="en-US" sz="2800" b="1" dirty="0">
                <a:solidFill>
                  <a:schemeClr val="bg1">
                    <a:lumMod val="95000"/>
                    <a:alpha val="60000"/>
                  </a:schemeClr>
                </a:solidFill>
              </a:rPr>
              <a:t>The Vietnam War</a:t>
            </a:r>
            <a:endParaRPr lang="en-US" sz="2800" b="1" dirty="0">
              <a:solidFill>
                <a:schemeClr val="bg1">
                  <a:lumMod val="95000"/>
                  <a:alpha val="60000"/>
                </a:schemeClr>
              </a:solidFill>
            </a:endParaRPr>
          </a:p>
        </p:txBody>
      </p:sp>
      <p:pic>
        <p:nvPicPr>
          <p:cNvPr id="1028" name="Picture 4" descr="Vietnam's Ho Chi Minh: 'On lynching &amp; the Ku Klux Klan' – Workers World">
            <a:extLst>
              <a:ext uri="{FF2B5EF4-FFF2-40B4-BE49-F238E27FC236}">
                <a16:creationId xmlns:a16="http://schemas.microsoft.com/office/drawing/2014/main" id="{9DB1345F-C428-4137-AE8F-4BE3C094C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r="21192" b="1"/>
          <a:stretch/>
        </p:blipFill>
        <p:spPr bwMode="auto">
          <a:xfrm>
            <a:off x="680483" y="685795"/>
            <a:ext cx="293129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034C3-9E38-4814-9C4B-370BC48FF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712" y="1767840"/>
            <a:ext cx="3976577" cy="4048169"/>
          </a:xfrm>
        </p:spPr>
        <p:txBody>
          <a:bodyPr anchor="t">
            <a:norm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</a:rPr>
              <a:t>1. The Geneva Accords split Vietnam at the 17</a:t>
            </a:r>
            <a:r>
              <a:rPr lang="en-US" altLang="en-US" sz="2400" baseline="30000" dirty="0">
                <a:solidFill>
                  <a:schemeClr val="bg1"/>
                </a:solidFill>
              </a:rPr>
              <a:t>th</a:t>
            </a:r>
            <a:r>
              <a:rPr lang="en-US" altLang="en-US" sz="2400" dirty="0">
                <a:solidFill>
                  <a:schemeClr val="bg1"/>
                </a:solidFill>
              </a:rPr>
              <a:t> parallel following WWII.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</a:rPr>
              <a:t>2. Again, like in Korea, the northern half was Communist, led by Ho Chi Minh, and supported by the Soviets.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</a:rPr>
              <a:t>3. The southern half was non-Communist, and was supported by the U.S.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North and South Vietnam 17th Parallel (Page 1) - Line.17QQ.com">
            <a:extLst>
              <a:ext uri="{FF2B5EF4-FFF2-40B4-BE49-F238E27FC236}">
                <a16:creationId xmlns:a16="http://schemas.microsoft.com/office/drawing/2014/main" id="{F27D378B-CA75-412E-8E29-DEFE49587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r="13321" b="-2"/>
          <a:stretch/>
        </p:blipFill>
        <p:spPr bwMode="auto">
          <a:xfrm>
            <a:off x="8606117" y="685805"/>
            <a:ext cx="290540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29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C5A3-0404-4805-9CCC-2346CF44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467" y="500744"/>
            <a:ext cx="4960918" cy="92528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altLang="en-US" sz="4000"/>
              <a:t>The Vietcong</a:t>
            </a:r>
            <a:endParaRPr lang="en-US" sz="4000"/>
          </a:p>
        </p:txBody>
      </p:sp>
      <p:pic>
        <p:nvPicPr>
          <p:cNvPr id="4102" name="Picture 6" descr="Why did North Vietnam use so many child soldiers during the Vietnam War? -  Quora">
            <a:extLst>
              <a:ext uri="{FF2B5EF4-FFF2-40B4-BE49-F238E27FC236}">
                <a16:creationId xmlns:a16="http://schemas.microsoft.com/office/drawing/2014/main" id="{77CDDE90-B542-4749-9284-4D3BD0560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9" b="2744"/>
          <a:stretch/>
        </p:blipFill>
        <p:spPr bwMode="auto">
          <a:xfrm>
            <a:off x="0" y="0"/>
            <a:ext cx="3036232" cy="383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emale Viet Cong guerrilla, 1972 - Rare Historical Photos">
            <a:extLst>
              <a:ext uri="{FF2B5EF4-FFF2-40B4-BE49-F238E27FC236}">
                <a16:creationId xmlns:a16="http://schemas.microsoft.com/office/drawing/2014/main" id="{ADEAD8A5-B25A-4A05-8903-42C70C1E2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31" b="2"/>
          <a:stretch/>
        </p:blipFill>
        <p:spPr bwMode="auto">
          <a:xfrm>
            <a:off x="3127672" y="-1"/>
            <a:ext cx="2971377" cy="5049079"/>
          </a:xfrm>
          <a:custGeom>
            <a:avLst/>
            <a:gdLst/>
            <a:ahLst/>
            <a:cxnLst/>
            <a:rect l="l" t="t" r="r" b="b"/>
            <a:pathLst>
              <a:path w="2971377" h="5049079">
                <a:moveTo>
                  <a:pt x="0" y="0"/>
                </a:moveTo>
                <a:lnTo>
                  <a:pt x="2971377" y="0"/>
                </a:lnTo>
                <a:lnTo>
                  <a:pt x="2971377" y="5049079"/>
                </a:lnTo>
                <a:lnTo>
                  <a:pt x="949962" y="5049079"/>
                </a:lnTo>
                <a:lnTo>
                  <a:pt x="949962" y="3352857"/>
                </a:lnTo>
                <a:lnTo>
                  <a:pt x="0" y="33528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iet Cong - Wikipedia">
            <a:extLst>
              <a:ext uri="{FF2B5EF4-FFF2-40B4-BE49-F238E27FC236}">
                <a16:creationId xmlns:a16="http://schemas.microsoft.com/office/drawing/2014/main" id="{EC2A691C-49CE-49CB-92B0-3B684EAFA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 r="11175" b="2"/>
          <a:stretch/>
        </p:blipFill>
        <p:spPr bwMode="auto">
          <a:xfrm>
            <a:off x="20" y="3429000"/>
            <a:ext cx="39988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ho Were the Viet Cong?">
            <a:extLst>
              <a:ext uri="{FF2B5EF4-FFF2-40B4-BE49-F238E27FC236}">
                <a16:creationId xmlns:a16="http://schemas.microsoft.com/office/drawing/2014/main" id="{6733158F-2725-4918-BDCB-D351A27AE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24" b="8"/>
          <a:stretch/>
        </p:blipFill>
        <p:spPr bwMode="auto">
          <a:xfrm>
            <a:off x="4076621" y="5140518"/>
            <a:ext cx="2027001" cy="17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38C02-AA3E-4960-BF01-9F3DB685C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0" y="1513114"/>
            <a:ext cx="5882620" cy="5192486"/>
          </a:xfrm>
        </p:spPr>
        <p:txBody>
          <a:bodyPr>
            <a:normAutofit/>
          </a:bodyPr>
          <a:lstStyle/>
          <a:p>
            <a:r>
              <a:rPr lang="en-US" altLang="en-US" dirty="0"/>
              <a:t>1. South Vietnamese Communists backed by the North Vietnamese.</a:t>
            </a:r>
          </a:p>
          <a:p>
            <a:r>
              <a:rPr lang="en-US" altLang="en-US" dirty="0"/>
              <a:t>2. Their goal was to drive out the pro-U.S. gov’t and re-unite the nation.</a:t>
            </a:r>
          </a:p>
          <a:p>
            <a:r>
              <a:rPr lang="en-US" altLang="en-US" dirty="0"/>
              <a:t>3. They were living in the South and didn’t wear uniforms. Impossible for the U.S. to determine who was friendly or foe.</a:t>
            </a:r>
          </a:p>
          <a:p>
            <a:r>
              <a:rPr lang="en-US" altLang="en-US" dirty="0"/>
              <a:t>By 1961, JFK sent U.S. advisers to S. Vietnam to train army to defeat Vietcong (sometimes called the VC)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3143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55B1-B91F-4A45-B99A-8103D042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999" y="1"/>
            <a:ext cx="5277333" cy="1523999"/>
          </a:xfrm>
        </p:spPr>
        <p:txBody>
          <a:bodyPr>
            <a:normAutofit/>
          </a:bodyPr>
          <a:lstStyle/>
          <a:p>
            <a:pPr algn="ctr"/>
            <a:r>
              <a:rPr lang="en-US" altLang="en-US" kern="0" dirty="0">
                <a:latin typeface="Arial"/>
              </a:rPr>
              <a:t>Deeper US Involvement</a:t>
            </a:r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2056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71E2E37-D44B-49DF-9A94-4D77777FA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0" r="3" b="3067"/>
          <a:stretch/>
        </p:blipFill>
        <p:spPr bwMode="auto">
          <a:xfrm>
            <a:off x="1516648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4F5BE010-CA33-4FC0-85B8-E4B437887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7" b="1"/>
          <a:stretch/>
        </p:blipFill>
        <p:spPr bwMode="auto">
          <a:xfrm>
            <a:off x="20" y="3075259"/>
            <a:ext cx="4801068" cy="3782741"/>
          </a:xfrm>
          <a:custGeom>
            <a:avLst/>
            <a:gdLst/>
            <a:ahLst/>
            <a:cxnLst/>
            <a:rect l="l" t="t" r="r" b="b"/>
            <a:pathLst>
              <a:path w="4801088" h="3782741">
                <a:moveTo>
                  <a:pt x="2217908" y="0"/>
                </a:moveTo>
                <a:cubicBezTo>
                  <a:pt x="3644559" y="0"/>
                  <a:pt x="4801088" y="1156529"/>
                  <a:pt x="4801088" y="2583180"/>
                </a:cubicBezTo>
                <a:cubicBezTo>
                  <a:pt x="4801088" y="2939843"/>
                  <a:pt x="4728805" y="3279623"/>
                  <a:pt x="4598089" y="3588671"/>
                </a:cubicBezTo>
                <a:lnTo>
                  <a:pt x="4504600" y="3782741"/>
                </a:lnTo>
                <a:lnTo>
                  <a:pt x="0" y="3782741"/>
                </a:lnTo>
                <a:lnTo>
                  <a:pt x="0" y="1263826"/>
                </a:lnTo>
                <a:lnTo>
                  <a:pt x="75894" y="1138900"/>
                </a:lnTo>
                <a:cubicBezTo>
                  <a:pt x="540111" y="451769"/>
                  <a:pt x="1326251" y="0"/>
                  <a:pt x="22179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9AAB4-941E-42D8-B88D-C4F6D4B91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0444" y="1719943"/>
            <a:ext cx="5272888" cy="4898571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altLang="en-US" sz="3200" dirty="0"/>
              <a:t>1. With JFK’s assassination-Lyndon Johnson became Pres.</a:t>
            </a:r>
          </a:p>
          <a:p>
            <a:pPr>
              <a:defRPr/>
            </a:pPr>
            <a:r>
              <a:rPr lang="en-US" altLang="en-US" sz="3200" dirty="0"/>
              <a:t>2. LBJ was the first Pres. to send American combat soldiers to Vietnam and institute the draft.</a:t>
            </a:r>
          </a:p>
          <a:p>
            <a:pPr>
              <a:defRPr/>
            </a:pPr>
            <a:r>
              <a:rPr lang="en-US" altLang="en-US" sz="3200" dirty="0"/>
              <a:t>3. Throughout LBJ’s term he significantly increased U.S. troops.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1866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9E732-17BE-4873-B689-BE6CA700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999" y="563881"/>
            <a:ext cx="5277333" cy="10515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Debate over the War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2056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pentagonprotest1">
            <a:extLst>
              <a:ext uri="{FF2B5EF4-FFF2-40B4-BE49-F238E27FC236}">
                <a16:creationId xmlns:a16="http://schemas.microsoft.com/office/drawing/2014/main" id="{5F5D552A-C17B-4561-AEC0-1BF7D6D343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" r="-2" b="24875"/>
          <a:stretch/>
        </p:blipFill>
        <p:spPr>
          <a:xfrm>
            <a:off x="1516648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grounds-protest-modern">
            <a:extLst>
              <a:ext uri="{FF2B5EF4-FFF2-40B4-BE49-F238E27FC236}">
                <a16:creationId xmlns:a16="http://schemas.microsoft.com/office/drawing/2014/main" id="{D1E9EB39-CC51-44EB-9F31-498EC8C9D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r="13229" b="-2"/>
          <a:stretch/>
        </p:blipFill>
        <p:spPr>
          <a:xfrm>
            <a:off x="20" y="3075259"/>
            <a:ext cx="4801068" cy="3782741"/>
          </a:xfrm>
          <a:custGeom>
            <a:avLst/>
            <a:gdLst/>
            <a:ahLst/>
            <a:cxnLst/>
            <a:rect l="l" t="t" r="r" b="b"/>
            <a:pathLst>
              <a:path w="4801088" h="3782741">
                <a:moveTo>
                  <a:pt x="2217908" y="0"/>
                </a:moveTo>
                <a:cubicBezTo>
                  <a:pt x="3644559" y="0"/>
                  <a:pt x="4801088" y="1156529"/>
                  <a:pt x="4801088" y="2583180"/>
                </a:cubicBezTo>
                <a:cubicBezTo>
                  <a:pt x="4801088" y="2939843"/>
                  <a:pt x="4728805" y="3279623"/>
                  <a:pt x="4598089" y="3588671"/>
                </a:cubicBezTo>
                <a:lnTo>
                  <a:pt x="4504600" y="3782741"/>
                </a:lnTo>
                <a:lnTo>
                  <a:pt x="0" y="3782741"/>
                </a:lnTo>
                <a:lnTo>
                  <a:pt x="0" y="1263826"/>
                </a:lnTo>
                <a:lnTo>
                  <a:pt x="75894" y="1138900"/>
                </a:lnTo>
                <a:cubicBezTo>
                  <a:pt x="540111" y="451769"/>
                  <a:pt x="1326251" y="0"/>
                  <a:pt x="2217908" y="0"/>
                </a:cubicBezTo>
                <a:close/>
              </a:path>
            </a:pathLst>
          </a:cu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6E6E0C-E60E-4102-9ABD-0751E1101D4F}"/>
              </a:ext>
            </a:extLst>
          </p:cNvPr>
          <p:cNvSpPr/>
          <p:nvPr/>
        </p:nvSpPr>
        <p:spPr>
          <a:xfrm>
            <a:off x="5668024" y="1889760"/>
            <a:ext cx="6523976" cy="4255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00" dirty="0"/>
              <a:t>1. By 1967, Americans had been fighting for 3 years, and billions of dollars spent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00" dirty="0"/>
              <a:t>2. Public support decreased as thousands of U.S. troops came home in caskets.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00" dirty="0"/>
              <a:t>3. Some wanted to launch a full scale invasion of N. Vietnam.(Without help from N. Vietnam, the VC in the South could not survive).</a:t>
            </a:r>
          </a:p>
        </p:txBody>
      </p:sp>
    </p:spTree>
    <p:extLst>
      <p:ext uri="{BB962C8B-B14F-4D97-AF65-F5344CB8AC3E}">
        <p14:creationId xmlns:p14="http://schemas.microsoft.com/office/powerpoint/2010/main" val="104959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EE8E2-CADB-4A33-A6FF-3F96E8E9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US" altLang="en-US" b="1" dirty="0">
                <a:solidFill>
                  <a:schemeClr val="bg1"/>
                </a:solidFill>
              </a:rPr>
              <a:t>Debate over the War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ow the Vietnam draft actually worked - We Are The Mighty">
            <a:extLst>
              <a:ext uri="{FF2B5EF4-FFF2-40B4-BE49-F238E27FC236}">
                <a16:creationId xmlns:a16="http://schemas.microsoft.com/office/drawing/2014/main" id="{B6F89675-2327-44EA-91DF-AA38BB9D7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0113" y="8"/>
            <a:ext cx="4131886" cy="215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90713-EA1E-4C7D-AACE-CE1BD4E58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bg1"/>
                </a:solidFill>
              </a:rPr>
              <a:t>4. LBJ resisted a full-scale war or a complete pullout of U.S. troops. He instead instituted a draft.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148" name="Picture 4" descr="Vietnam War Draft Card, 1973">
            <a:extLst>
              <a:ext uri="{FF2B5EF4-FFF2-40B4-BE49-F238E27FC236}">
                <a16:creationId xmlns:a16="http://schemas.microsoft.com/office/drawing/2014/main" id="{8A949B36-DB7D-4591-9CF0-DB48501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7010" y="2613876"/>
            <a:ext cx="4562263" cy="163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johnson">
            <a:extLst>
              <a:ext uri="{FF2B5EF4-FFF2-40B4-BE49-F238E27FC236}">
                <a16:creationId xmlns:a16="http://schemas.microsoft.com/office/drawing/2014/main" id="{598E22CC-1E00-485C-8664-B669D0FCE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563" y="4417074"/>
            <a:ext cx="1915480" cy="2280334"/>
          </a:xfrm>
          <a:prstGeom prst="rect">
            <a:avLst/>
          </a:prstGeom>
          <a:noFill/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022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17FE0-7DCF-41E6-AE78-A60989B4F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92506"/>
            <a:ext cx="4668257" cy="1106906"/>
          </a:xfrm>
        </p:spPr>
        <p:txBody>
          <a:bodyPr>
            <a:normAutofit/>
          </a:bodyPr>
          <a:lstStyle/>
          <a:p>
            <a:pPr algn="ctr"/>
            <a:r>
              <a:rPr lang="en-US" altLang="en-US" u="sng" dirty="0"/>
              <a:t>The Tet Offensive</a:t>
            </a:r>
            <a:endParaRPr lang="en-US" u="sng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Tet Offensive - Wikipedia">
            <a:extLst>
              <a:ext uri="{FF2B5EF4-FFF2-40B4-BE49-F238E27FC236}">
                <a16:creationId xmlns:a16="http://schemas.microsoft.com/office/drawing/2014/main" id="{456E7974-915C-442A-AFC3-496912A75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6" r="-3" b="5145"/>
          <a:stretch/>
        </p:blipFill>
        <p:spPr bwMode="auto"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hotos: Looking Back at The Tet Offensive 50 Years Later | US News">
            <a:extLst>
              <a:ext uri="{FF2B5EF4-FFF2-40B4-BE49-F238E27FC236}">
                <a16:creationId xmlns:a16="http://schemas.microsoft.com/office/drawing/2014/main" id="{D38C3083-D6D7-492B-810C-9A32969F0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3" r="3092" b="1"/>
          <a:stretch/>
        </p:blipFill>
        <p:spPr bwMode="auto"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ietnam: 50 years after the Tet offensive – People's World">
            <a:extLst>
              <a:ext uri="{FF2B5EF4-FFF2-40B4-BE49-F238E27FC236}">
                <a16:creationId xmlns:a16="http://schemas.microsoft.com/office/drawing/2014/main" id="{8B2BD3EC-660A-42DC-97D7-23A7298A6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5"/>
          <a:stretch/>
        </p:blipFill>
        <p:spPr bwMode="auto"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16AD5-335D-471F-B070-7739D3C3A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406" y="1048215"/>
            <a:ext cx="5533516" cy="5005451"/>
          </a:xfrm>
        </p:spPr>
        <p:txBody>
          <a:bodyPr anchor="t">
            <a:noAutofit/>
          </a:bodyPr>
          <a:lstStyle/>
          <a:p>
            <a:r>
              <a:rPr lang="en-US" altLang="en-US" sz="3200" dirty="0"/>
              <a:t>1. 1968, was the beginning of Tet, the Vietnamese New Year. (Holiday Cease fire)</a:t>
            </a:r>
          </a:p>
          <a:p>
            <a:r>
              <a:rPr lang="en-US" altLang="en-US" sz="3200" dirty="0"/>
              <a:t>2. VC launched surprise attacks on cities all over S. Vietnam.</a:t>
            </a:r>
          </a:p>
          <a:p>
            <a:r>
              <a:rPr lang="en-US" altLang="en-US" sz="3200" dirty="0"/>
              <a:t>3. Attacks were in Saigon, directed at the U.S. embassy. (All caught on TV)</a:t>
            </a:r>
          </a:p>
          <a:p>
            <a:r>
              <a:rPr lang="en-US" altLang="en-US" sz="3200" dirty="0"/>
              <a:t>4. It seemed that the VC were everywhere-not just in jungle but in cities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418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60B71-4072-4E29-885B-C1DD0EDA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628" y="464828"/>
            <a:ext cx="6494172" cy="898751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Tet Offensive Continued</a:t>
            </a:r>
          </a:p>
        </p:txBody>
      </p:sp>
      <p:pic>
        <p:nvPicPr>
          <p:cNvPr id="9222" name="Picture 6" descr="US Government Sanitizes Vietnam War History">
            <a:extLst>
              <a:ext uri="{FF2B5EF4-FFF2-40B4-BE49-F238E27FC236}">
                <a16:creationId xmlns:a16="http://schemas.microsoft.com/office/drawing/2014/main" id="{9BC42646-BE09-4A1D-845F-70D2E150A7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r="1" b="3945"/>
          <a:stretch/>
        </p:blipFill>
        <p:spPr bwMode="auto">
          <a:xfrm>
            <a:off x="-3" y="10"/>
            <a:ext cx="4261104" cy="256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ietnam's Tet Offensive: 50 Years Later | National Archives">
            <a:extLst>
              <a:ext uri="{FF2B5EF4-FFF2-40B4-BE49-F238E27FC236}">
                <a16:creationId xmlns:a16="http://schemas.microsoft.com/office/drawing/2014/main" id="{26F76F07-5CE4-43AE-9E4A-F8D25CB08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1" r="1" b="16573"/>
          <a:stretch/>
        </p:blipFill>
        <p:spPr bwMode="auto">
          <a:xfrm>
            <a:off x="2" y="2743200"/>
            <a:ext cx="426110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5D1C2-FBA0-413E-BB7C-CD132F5B5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628" y="1594624"/>
            <a:ext cx="6494172" cy="458672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5. The VC were quickly crushed by the Americans, but the damage was done.</a:t>
            </a:r>
          </a:p>
          <a:p>
            <a:r>
              <a:rPr lang="en-US" altLang="en-US" sz="3200" dirty="0"/>
              <a:t>6. Politically this was a huge victory for the VC. Proved on TV that the VC were still active despite LBJ’s claim.</a:t>
            </a:r>
          </a:p>
          <a:p>
            <a:r>
              <a:rPr lang="en-US" altLang="en-US" sz="3200" dirty="0"/>
              <a:t>7. Many Americans turned against involvement. Ending the war became a priority, not winning it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59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39286B-772E-4B31-95F0-33484AFAA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0D1D4-5E7A-4496-8ED8-B7AFB0E90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13232"/>
            <a:ext cx="3393867" cy="1197864"/>
          </a:xfrm>
        </p:spPr>
        <p:txBody>
          <a:bodyPr anchor="ctr">
            <a:normAutofit fontScale="90000"/>
          </a:bodyPr>
          <a:lstStyle/>
          <a:p>
            <a:r>
              <a:rPr lang="en-US"/>
              <a:t>Tet Offensive Continued </a:t>
            </a:r>
            <a:endParaRPr lang="en-US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2E2B165-FEB0-4AB6-BA83-CAA1677EE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DC8F8-F5F8-41A6-8AE0-893093537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048256"/>
            <a:ext cx="3393867" cy="4123944"/>
          </a:xfrm>
        </p:spPr>
        <p:txBody>
          <a:bodyPr anchor="t">
            <a:normAutofit/>
          </a:bodyPr>
          <a:lstStyle/>
          <a:p>
            <a:r>
              <a:rPr lang="en-US" altLang="en-US" sz="4000"/>
              <a:t>8. “Hey, hey, LBJ…………”?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Online Media 3" title="Hey, Hey L.B.J.">
            <a:hlinkClick r:id="" action="ppaction://media"/>
            <a:extLst>
              <a:ext uri="{FF2B5EF4-FFF2-40B4-BE49-F238E27FC236}">
                <a16:creationId xmlns:a16="http://schemas.microsoft.com/office/drawing/2014/main" id="{12563738-2884-4951-A506-470AEC408E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00874" y="346635"/>
            <a:ext cx="7318410" cy="6310839"/>
          </a:xfrm>
          <a:prstGeom prst="rect">
            <a:avLst/>
          </a:prstGeom>
        </p:spPr>
      </p:pic>
      <p:pic>
        <p:nvPicPr>
          <p:cNvPr id="10242" name="Picture 2" descr="Antiwar Songs (AWS) - Hey, Hey, LBJ">
            <a:extLst>
              <a:ext uri="{FF2B5EF4-FFF2-40B4-BE49-F238E27FC236}">
                <a16:creationId xmlns:a16="http://schemas.microsoft.com/office/drawing/2014/main" id="{4D64FEB9-AE31-4D71-93A4-97CB4C868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248" y="3776791"/>
            <a:ext cx="3087986" cy="239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971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10644</TotalTime>
  <Words>729</Words>
  <Application>Microsoft Office PowerPoint</Application>
  <PresentationFormat>Widescreen</PresentationFormat>
  <Paragraphs>50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Tw Cen MT</vt:lpstr>
      <vt:lpstr>Office Theme</vt:lpstr>
      <vt:lpstr>Vietnam War Unit Notes </vt:lpstr>
      <vt:lpstr>The Vietnam War</vt:lpstr>
      <vt:lpstr>The Vietcong</vt:lpstr>
      <vt:lpstr>Deeper US Involvement</vt:lpstr>
      <vt:lpstr>Debate over the War</vt:lpstr>
      <vt:lpstr>Debate over the War</vt:lpstr>
      <vt:lpstr>The Tet Offensive</vt:lpstr>
      <vt:lpstr>Tet Offensive Continued</vt:lpstr>
      <vt:lpstr>Tet Offensive Continued </vt:lpstr>
      <vt:lpstr>My Lai Massacre</vt:lpstr>
      <vt:lpstr>PowerPoint Presentation</vt:lpstr>
      <vt:lpstr>PowerPoint Presentation</vt:lpstr>
      <vt:lpstr>Nixon Winds Down U.S. Involvement</vt:lpstr>
      <vt:lpstr>PowerPoint Presentation</vt:lpstr>
      <vt:lpstr>The Effects of the War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 War Unit Notes </dc:title>
  <dc:creator>Alian, Justin</dc:creator>
  <cp:lastModifiedBy>Alian, Justin</cp:lastModifiedBy>
  <cp:revision>5</cp:revision>
  <dcterms:created xsi:type="dcterms:W3CDTF">2021-04-28T14:50:25Z</dcterms:created>
  <dcterms:modified xsi:type="dcterms:W3CDTF">2021-05-25T20:02:21Z</dcterms:modified>
</cp:coreProperties>
</file>